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6"/>
  </p:notesMasterIdLst>
  <p:sldIdLst>
    <p:sldId id="699" r:id="rId2"/>
    <p:sldId id="702" r:id="rId3"/>
    <p:sldId id="703" r:id="rId4"/>
    <p:sldId id="701" r:id="rId5"/>
  </p:sldIdLst>
  <p:sldSz cx="10058400" cy="77724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orking" id="{600596FB-AF2F-4AEF-945D-02912FA9C40A}">
          <p14:sldIdLst>
            <p14:sldId id="699"/>
            <p14:sldId id="702"/>
            <p14:sldId id="703"/>
            <p14:sldId id="7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000000"/>
    <a:srgbClr val="BF9000"/>
    <a:srgbClr val="C00000"/>
    <a:srgbClr val="600000"/>
    <a:srgbClr val="FFFF66"/>
    <a:srgbClr val="E8E8E8"/>
    <a:srgbClr val="FFFFD9"/>
    <a:srgbClr val="BFEBFB"/>
    <a:srgbClr val="E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3473" autoAdjust="0"/>
  </p:normalViewPr>
  <p:slideViewPr>
    <p:cSldViewPr snapToGrid="0">
      <p:cViewPr varScale="1">
        <p:scale>
          <a:sx n="96" d="100"/>
          <a:sy n="96" d="100"/>
        </p:scale>
        <p:origin x="1746" y="8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66733" cy="469781"/>
          </a:xfrm>
          <a:prstGeom prst="rect">
            <a:avLst/>
          </a:prstGeom>
        </p:spPr>
        <p:txBody>
          <a:bodyPr vert="horz" lIns="93902" tIns="46950" rIns="93902" bIns="469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8" y="0"/>
            <a:ext cx="3066733" cy="469781"/>
          </a:xfrm>
          <a:prstGeom prst="rect">
            <a:avLst/>
          </a:prstGeom>
        </p:spPr>
        <p:txBody>
          <a:bodyPr vert="horz" lIns="93902" tIns="46950" rIns="93902" bIns="46950" rtlCol="0"/>
          <a:lstStyle>
            <a:lvl1pPr algn="r">
              <a:defRPr sz="1200"/>
            </a:lvl1pPr>
          </a:lstStyle>
          <a:p>
            <a:fld id="{3B2A567D-3A51-4847-86A8-5212481DC7F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3838" y="1169988"/>
            <a:ext cx="408940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02" tIns="46950" rIns="93902" bIns="4695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3"/>
            <a:ext cx="5661660" cy="3686712"/>
          </a:xfrm>
          <a:prstGeom prst="rect">
            <a:avLst/>
          </a:prstGeom>
        </p:spPr>
        <p:txBody>
          <a:bodyPr vert="horz" lIns="93902" tIns="46950" rIns="93902" bIns="4695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93301"/>
            <a:ext cx="3066733" cy="469780"/>
          </a:xfrm>
          <a:prstGeom prst="rect">
            <a:avLst/>
          </a:prstGeom>
        </p:spPr>
        <p:txBody>
          <a:bodyPr vert="horz" lIns="93902" tIns="46950" rIns="93902" bIns="469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8" y="8893301"/>
            <a:ext cx="3066733" cy="469780"/>
          </a:xfrm>
          <a:prstGeom prst="rect">
            <a:avLst/>
          </a:prstGeom>
        </p:spPr>
        <p:txBody>
          <a:bodyPr vert="horz" lIns="93902" tIns="46950" rIns="93902" bIns="46950" rtlCol="0" anchor="b"/>
          <a:lstStyle>
            <a:lvl1pPr algn="r">
              <a:defRPr sz="1200"/>
            </a:lvl1pPr>
          </a:lstStyle>
          <a:p>
            <a:fld id="{2592D869-326E-4B83-974F-C43CBE870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57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07739-0BA3-452E-8AE5-2C6A07DCFB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88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3838" y="1169988"/>
            <a:ext cx="4089400" cy="3160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07739-0BA3-452E-8AE5-2C6A07DCFB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63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4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1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8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6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8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30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9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7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4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9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1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E47F8-B3F4-4297-B634-AAE22189013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9BD0E-4876-48CF-8271-9AF68F98F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9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26" Type="http://schemas.openxmlformats.org/officeDocument/2006/relationships/image" Target="../media/image59.png"/><Relationship Id="rId3" Type="http://schemas.openxmlformats.org/officeDocument/2006/relationships/image" Target="../media/image29.png"/><Relationship Id="rId21" Type="http://schemas.openxmlformats.org/officeDocument/2006/relationships/image" Target="../media/image55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5" Type="http://schemas.openxmlformats.org/officeDocument/2006/relationships/image" Target="../media/image5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50.png"/><Relationship Id="rId20" Type="http://schemas.openxmlformats.org/officeDocument/2006/relationships/image" Target="../media/image54.png"/><Relationship Id="rId29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45.png"/><Relationship Id="rId24" Type="http://schemas.openxmlformats.org/officeDocument/2006/relationships/image" Target="../media/image57.png"/><Relationship Id="rId5" Type="http://schemas.openxmlformats.org/officeDocument/2006/relationships/image" Target="../media/image31.png"/><Relationship Id="rId15" Type="http://schemas.openxmlformats.org/officeDocument/2006/relationships/image" Target="../media/image49.png"/><Relationship Id="rId23" Type="http://schemas.openxmlformats.org/officeDocument/2006/relationships/image" Target="../media/image56.png"/><Relationship Id="rId28" Type="http://schemas.openxmlformats.org/officeDocument/2006/relationships/image" Target="../media/image61.png"/><Relationship Id="rId10" Type="http://schemas.openxmlformats.org/officeDocument/2006/relationships/image" Target="../media/image44.png"/><Relationship Id="rId19" Type="http://schemas.openxmlformats.org/officeDocument/2006/relationships/image" Target="../media/image53.png"/><Relationship Id="rId31" Type="http://schemas.openxmlformats.org/officeDocument/2006/relationships/image" Target="../media/image63.png"/><Relationship Id="rId4" Type="http://schemas.openxmlformats.org/officeDocument/2006/relationships/image" Target="../media/image30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Relationship Id="rId22" Type="http://schemas.openxmlformats.org/officeDocument/2006/relationships/image" Target="../media/image36.png"/><Relationship Id="rId27" Type="http://schemas.openxmlformats.org/officeDocument/2006/relationships/image" Target="../media/image60.png"/><Relationship Id="rId30" Type="http://schemas.openxmlformats.org/officeDocument/2006/relationships/image" Target="../media/image6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.png"/><Relationship Id="rId18" Type="http://schemas.openxmlformats.org/officeDocument/2006/relationships/image" Target="../media/image8.png"/><Relationship Id="rId3" Type="http://schemas.openxmlformats.org/officeDocument/2006/relationships/image" Target="../media/image60.png"/><Relationship Id="rId21" Type="http://schemas.openxmlformats.org/officeDocument/2006/relationships/image" Target="../media/image74.png"/><Relationship Id="rId7" Type="http://schemas.openxmlformats.org/officeDocument/2006/relationships/image" Target="../media/image7.png"/><Relationship Id="rId12" Type="http://schemas.openxmlformats.org/officeDocument/2006/relationships/image" Target="../media/image6.png"/><Relationship Id="rId17" Type="http://schemas.openxmlformats.org/officeDocument/2006/relationships/image" Target="../media/image72.png"/><Relationship Id="rId25" Type="http://schemas.openxmlformats.org/officeDocument/2006/relationships/image" Target="../media/image5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71.png"/><Relationship Id="rId20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68.png"/><Relationship Id="rId24" Type="http://schemas.openxmlformats.org/officeDocument/2006/relationships/image" Target="../media/image77.png"/><Relationship Id="rId5" Type="http://schemas.openxmlformats.org/officeDocument/2006/relationships/image" Target="../media/image65.png"/><Relationship Id="rId15" Type="http://schemas.openxmlformats.org/officeDocument/2006/relationships/image" Target="../media/image70.png"/><Relationship Id="rId23" Type="http://schemas.openxmlformats.org/officeDocument/2006/relationships/image" Target="../media/image76.png"/><Relationship Id="rId10" Type="http://schemas.openxmlformats.org/officeDocument/2006/relationships/image" Target="../media/image67.png"/><Relationship Id="rId19" Type="http://schemas.openxmlformats.org/officeDocument/2006/relationships/image" Target="../media/image73.png"/><Relationship Id="rId4" Type="http://schemas.openxmlformats.org/officeDocument/2006/relationships/image" Target="../media/image64.png"/><Relationship Id="rId9" Type="http://schemas.openxmlformats.org/officeDocument/2006/relationships/image" Target="../media/image66.png"/><Relationship Id="rId14" Type="http://schemas.openxmlformats.org/officeDocument/2006/relationships/image" Target="../media/image69.png"/><Relationship Id="rId22" Type="http://schemas.openxmlformats.org/officeDocument/2006/relationships/image" Target="../media/image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141"/>
          <p:cNvGrpSpPr/>
          <p:nvPr/>
        </p:nvGrpSpPr>
        <p:grpSpPr>
          <a:xfrm>
            <a:off x="6408060" y="1315668"/>
            <a:ext cx="2103120" cy="3020378"/>
            <a:chOff x="6121219" y="738183"/>
            <a:chExt cx="2103120" cy="3020378"/>
          </a:xfrm>
        </p:grpSpPr>
        <p:pic>
          <p:nvPicPr>
            <p:cNvPr id="139" name="Picture 138"/>
            <p:cNvPicPr>
              <a:picLocks noChangeAspect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9819" y="1425412"/>
              <a:ext cx="1645920" cy="1645920"/>
            </a:xfrm>
            <a:prstGeom prst="rect">
              <a:avLst/>
            </a:prstGeom>
          </p:spPr>
        </p:pic>
        <p:grpSp>
          <p:nvGrpSpPr>
            <p:cNvPr id="117" name="Group 116"/>
            <p:cNvGrpSpPr/>
            <p:nvPr/>
          </p:nvGrpSpPr>
          <p:grpSpPr>
            <a:xfrm>
              <a:off x="6121219" y="738183"/>
              <a:ext cx="2103120" cy="3020378"/>
              <a:chOff x="5193792" y="590339"/>
              <a:chExt cx="2103120" cy="3020378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>
                <a:off x="5193792" y="1138610"/>
                <a:ext cx="2103120" cy="0"/>
              </a:xfrm>
              <a:prstGeom prst="lin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Round Single Corner Rectangle 118"/>
              <p:cNvSpPr/>
              <p:nvPr/>
            </p:nvSpPr>
            <p:spPr>
              <a:xfrm>
                <a:off x="5833872" y="590339"/>
                <a:ext cx="944615" cy="548640"/>
              </a:xfrm>
              <a:prstGeom prst="round1Rect">
                <a:avLst/>
              </a:prstGeom>
              <a:solidFill>
                <a:srgbClr val="FFC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1" cap="small" dirty="0" smtClean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Entre-</a:t>
                </a:r>
                <a:r>
                  <a:rPr lang="en-US" sz="1500" b="1" cap="small" dirty="0" err="1" smtClean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preneur</a:t>
                </a:r>
                <a:endParaRPr lang="en-US" sz="1500" b="1" cap="small" dirty="0">
                  <a:solidFill>
                    <a:schemeClr val="tx1"/>
                  </a:solidFill>
                  <a:latin typeface="Eras Demi ITC" panose="020B0805030504020804" pitchFamily="34" charset="0"/>
                </a:endParaRPr>
              </a:p>
            </p:txBody>
          </p:sp>
          <p:sp>
            <p:nvSpPr>
              <p:cNvPr id="120" name="Rounded Rectangle 119"/>
              <p:cNvSpPr>
                <a:spLocks noChangeAspect="1"/>
              </p:cNvSpPr>
              <p:nvPr/>
            </p:nvSpPr>
            <p:spPr>
              <a:xfrm>
                <a:off x="5193792" y="593197"/>
                <a:ext cx="2103120" cy="3017520"/>
              </a:xfrm>
              <a:prstGeom prst="roundRect">
                <a:avLst>
                  <a:gd name="adj" fmla="val 5617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45720" tIns="45720" rIns="45720" bIns="45720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5193792" y="2984744"/>
                <a:ext cx="2103120" cy="581414"/>
              </a:xfrm>
              <a:prstGeom prst="rect">
                <a:avLst/>
              </a:prstGeom>
              <a:solidFill>
                <a:srgbClr val="FFC000">
                  <a:alpha val="50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1 Weapon -1 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Each Turn</a:t>
                </a:r>
                <a:endParaRPr lang="en-US" sz="1600" dirty="0">
                  <a:solidFill>
                    <a:schemeClr val="tx1"/>
                  </a:solidFill>
                  <a:latin typeface="Eras Demi ITC" panose="020B0805030504020804" pitchFamily="34" charset="0"/>
                </a:endParaRPr>
              </a:p>
            </p:txBody>
          </p:sp>
          <p:pic>
            <p:nvPicPr>
              <p:cNvPr id="122" name="Picture 1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8319" y="627884"/>
                <a:ext cx="548640" cy="548640"/>
              </a:xfrm>
              <a:prstGeom prst="rect">
                <a:avLst/>
              </a:prstGeom>
            </p:spPr>
          </p:pic>
          <p:pic>
            <p:nvPicPr>
              <p:cNvPr id="123" name="Picture 12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66040" y="1194090"/>
                <a:ext cx="548640" cy="548640"/>
              </a:xfrm>
              <a:prstGeom prst="rect">
                <a:avLst/>
              </a:prstGeom>
            </p:spPr>
          </p:pic>
          <p:grpSp>
            <p:nvGrpSpPr>
              <p:cNvPr id="124" name="Group 123"/>
              <p:cNvGrpSpPr/>
              <p:nvPr/>
            </p:nvGrpSpPr>
            <p:grpSpPr>
              <a:xfrm>
                <a:off x="5925312" y="1725501"/>
                <a:ext cx="640080" cy="640080"/>
                <a:chOff x="649986" y="6070649"/>
                <a:chExt cx="914400" cy="914400"/>
              </a:xfrm>
            </p:grpSpPr>
            <p:sp>
              <p:nvSpPr>
                <p:cNvPr id="132" name="Oval 131"/>
                <p:cNvSpPr/>
                <p:nvPr/>
              </p:nvSpPr>
              <p:spPr>
                <a:xfrm>
                  <a:off x="649986" y="6070649"/>
                  <a:ext cx="914400" cy="91440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endParaRPr lang="en-US" dirty="0"/>
                </a:p>
              </p:txBody>
            </p:sp>
            <p:pic>
              <p:nvPicPr>
                <p:cNvPr id="133" name="Picture 132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49808" y="6162089"/>
                  <a:ext cx="731520" cy="731520"/>
                </a:xfrm>
                <a:prstGeom prst="rect">
                  <a:avLst/>
                </a:prstGeom>
              </p:spPr>
            </p:pic>
          </p:grpSp>
          <p:sp>
            <p:nvSpPr>
              <p:cNvPr id="125" name="Rectangle 124"/>
              <p:cNvSpPr>
                <a:spLocks/>
              </p:cNvSpPr>
              <p:nvPr/>
            </p:nvSpPr>
            <p:spPr>
              <a:xfrm>
                <a:off x="6819764" y="733442"/>
                <a:ext cx="365760" cy="274320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rIns="0"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#3</a:t>
                </a:r>
                <a:endParaRPr lang="en-US" sz="1100" dirty="0">
                  <a:solidFill>
                    <a:schemeClr val="tx1"/>
                  </a:solidFill>
                  <a:latin typeface="Eras Demi ITC" panose="020B0805030504020804" pitchFamily="34" charset="0"/>
                </a:endParaRPr>
              </a:p>
            </p:txBody>
          </p:sp>
          <p:pic>
            <p:nvPicPr>
              <p:cNvPr id="126" name="Picture 1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47174" y="1200607"/>
                <a:ext cx="548640" cy="548640"/>
              </a:xfrm>
              <a:prstGeom prst="rect">
                <a:avLst/>
              </a:prstGeom>
              <a:solidFill>
                <a:srgbClr val="00B0F0"/>
              </a:solidFill>
            </p:spPr>
          </p:pic>
          <p:cxnSp>
            <p:nvCxnSpPr>
              <p:cNvPr id="127" name="Straight Connector 126"/>
              <p:cNvCxnSpPr/>
              <p:nvPr/>
            </p:nvCxnSpPr>
            <p:spPr>
              <a:xfrm>
                <a:off x="5193792" y="2411614"/>
                <a:ext cx="2103120" cy="0"/>
              </a:xfrm>
              <a:prstGeom prst="lin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8" name="Group 127"/>
              <p:cNvGrpSpPr/>
              <p:nvPr/>
            </p:nvGrpSpPr>
            <p:grpSpPr>
              <a:xfrm>
                <a:off x="5238319" y="2444560"/>
                <a:ext cx="636933" cy="548640"/>
                <a:chOff x="492819" y="2400799"/>
                <a:chExt cx="636933" cy="548640"/>
              </a:xfrm>
            </p:grpSpPr>
            <p:sp>
              <p:nvSpPr>
                <p:cNvPr id="130" name="TextBox 129"/>
                <p:cNvSpPr txBox="1"/>
                <p:nvPr/>
              </p:nvSpPr>
              <p:spPr>
                <a:xfrm>
                  <a:off x="855432" y="2519542"/>
                  <a:ext cx="274320" cy="274320"/>
                </a:xfrm>
                <a:prstGeom prst="rect">
                  <a:avLst/>
                </a:prstGeom>
                <a:noFill/>
              </p:spPr>
              <p:txBody>
                <a:bodyPr wrap="square" lIns="45720" tIns="45720" rIns="45720" bIns="45720" rtlCol="0" anchor="ctr">
                  <a:noAutofit/>
                </a:bodyPr>
                <a:lstStyle/>
                <a:p>
                  <a:pPr marL="114300" indent="-114300" algn="ctr"/>
                  <a:r>
                    <a:rPr lang="en-US" sz="1600" b="1" dirty="0" smtClean="0">
                      <a:latin typeface="Eras Demi ITC" panose="020B0805030504020804" pitchFamily="34" charset="0"/>
                    </a:rPr>
                    <a:t>:</a:t>
                  </a:r>
                  <a:endParaRPr lang="en-US" b="1" dirty="0">
                    <a:latin typeface="Eras Demi ITC" panose="020B0805030504020804" pitchFamily="34" charset="0"/>
                  </a:endParaRPr>
                </a:p>
              </p:txBody>
            </p:sp>
            <p:pic>
              <p:nvPicPr>
                <p:cNvPr id="131" name="Picture 130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2819" y="2400799"/>
                  <a:ext cx="548640" cy="548640"/>
                </a:xfrm>
                <a:prstGeom prst="rect">
                  <a:avLst/>
                </a:prstGeom>
              </p:spPr>
            </p:pic>
          </p:grpSp>
          <p:pic>
            <p:nvPicPr>
              <p:cNvPr id="129" name="Picture 128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42240" y="2415832"/>
                <a:ext cx="548640" cy="548640"/>
              </a:xfrm>
              <a:prstGeom prst="rect">
                <a:avLst/>
              </a:prstGeom>
            </p:spPr>
          </p:pic>
        </p:grpSp>
      </p:grpSp>
      <p:grpSp>
        <p:nvGrpSpPr>
          <p:cNvPr id="68" name="Group 67"/>
          <p:cNvGrpSpPr/>
          <p:nvPr/>
        </p:nvGrpSpPr>
        <p:grpSpPr>
          <a:xfrm>
            <a:off x="4507768" y="6684168"/>
            <a:ext cx="2286000" cy="915498"/>
            <a:chOff x="-2830" y="2830442"/>
            <a:chExt cx="2286000" cy="915498"/>
          </a:xfrm>
        </p:grpSpPr>
        <p:sp>
          <p:nvSpPr>
            <p:cNvPr id="69" name="Rectangle 68"/>
            <p:cNvSpPr/>
            <p:nvPr/>
          </p:nvSpPr>
          <p:spPr>
            <a:xfrm>
              <a:off x="-2726" y="2830442"/>
              <a:ext cx="548535" cy="36576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latin typeface="Eras Demi ITC" panose="020B0805030504020804" pitchFamily="34" charset="0"/>
                </a:rPr>
                <a:t>6</a:t>
              </a:r>
              <a:endParaRPr lang="en-US" dirty="0">
                <a:latin typeface="Eras Demi ITC" panose="020B0805030504020804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45810" y="2830442"/>
              <a:ext cx="1737360" cy="365760"/>
            </a:xfrm>
            <a:prstGeom prst="rect">
              <a:avLst/>
            </a:prstGeom>
            <a:solidFill>
              <a:srgbClr val="00B0F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dirty="0" smtClean="0">
                  <a:latin typeface="Eras Demi ITC" panose="020B0805030504020804" pitchFamily="34" charset="0"/>
                </a:rPr>
                <a:t>Blasters</a:t>
              </a:r>
              <a:endParaRPr lang="en-US" sz="1600" dirty="0">
                <a:latin typeface="Eras Demi ITC" panose="020B0805030504020804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-2830" y="2831540"/>
              <a:ext cx="2286000" cy="9144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8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48" y="3243020"/>
              <a:ext cx="457200" cy="457200"/>
            </a:xfrm>
            <a:prstGeom prst="rect">
              <a:avLst/>
            </a:prstGeom>
          </p:spPr>
        </p:pic>
        <p:sp>
          <p:nvSpPr>
            <p:cNvPr id="73" name="Rectangle 72"/>
            <p:cNvSpPr/>
            <p:nvPr/>
          </p:nvSpPr>
          <p:spPr>
            <a:xfrm>
              <a:off x="0" y="3197300"/>
              <a:ext cx="2283170" cy="5486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73"/>
            <p:cNvGrpSpPr>
              <a:grpSpLocks noChangeAspect="1"/>
            </p:cNvGrpSpPr>
            <p:nvPr/>
          </p:nvGrpSpPr>
          <p:grpSpPr>
            <a:xfrm>
              <a:off x="1105271" y="3231502"/>
              <a:ext cx="618439" cy="460212"/>
              <a:chOff x="5628900" y="2206675"/>
              <a:chExt cx="858316" cy="638714"/>
            </a:xfrm>
          </p:grpSpPr>
          <p:grpSp>
            <p:nvGrpSpPr>
              <p:cNvPr id="76" name="Group 75"/>
              <p:cNvGrpSpPr/>
              <p:nvPr/>
            </p:nvGrpSpPr>
            <p:grpSpPr>
              <a:xfrm>
                <a:off x="5628900" y="2206675"/>
                <a:ext cx="429158" cy="638714"/>
                <a:chOff x="5837838" y="1030553"/>
                <a:chExt cx="429158" cy="638714"/>
              </a:xfrm>
            </p:grpSpPr>
            <p:grpSp>
              <p:nvGrpSpPr>
                <p:cNvPr id="81" name="Group 80"/>
                <p:cNvGrpSpPr>
                  <a:grpSpLocks noChangeAspect="1"/>
                </p:cNvGrpSpPr>
                <p:nvPr/>
              </p:nvGrpSpPr>
              <p:grpSpPr>
                <a:xfrm>
                  <a:off x="5837838" y="1372322"/>
                  <a:ext cx="429158" cy="296945"/>
                  <a:chOff x="4303038" y="4678303"/>
                  <a:chExt cx="682423" cy="472187"/>
                </a:xfrm>
              </p:grpSpPr>
              <p:sp>
                <p:nvSpPr>
                  <p:cNvPr id="83" name="Rectangle 82"/>
                  <p:cNvSpPr/>
                  <p:nvPr/>
                </p:nvSpPr>
                <p:spPr>
                  <a:xfrm>
                    <a:off x="4303038" y="4741089"/>
                    <a:ext cx="682423" cy="409401"/>
                  </a:xfrm>
                  <a:prstGeom prst="rect">
                    <a:avLst/>
                  </a:prstGeom>
                  <a:solidFill>
                    <a:srgbClr val="FF7F7F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" name="Cube 83"/>
                  <p:cNvSpPr/>
                  <p:nvPr/>
                </p:nvSpPr>
                <p:spPr>
                  <a:xfrm>
                    <a:off x="4434839" y="4678303"/>
                    <a:ext cx="436208" cy="436210"/>
                  </a:xfrm>
                  <a:prstGeom prst="cub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82" name="Picture 81"/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04937" y="1030553"/>
                  <a:ext cx="317268" cy="317268"/>
                </a:xfrm>
                <a:prstGeom prst="rect">
                  <a:avLst/>
                </a:prstGeom>
              </p:spPr>
            </p:pic>
          </p:grpSp>
          <p:grpSp>
            <p:nvGrpSpPr>
              <p:cNvPr id="77" name="Group 76"/>
              <p:cNvGrpSpPr/>
              <p:nvPr/>
            </p:nvGrpSpPr>
            <p:grpSpPr>
              <a:xfrm>
                <a:off x="6058058" y="2548444"/>
                <a:ext cx="429158" cy="296945"/>
                <a:chOff x="5781300" y="2700844"/>
                <a:chExt cx="429158" cy="296945"/>
              </a:xfrm>
            </p:grpSpPr>
            <p:sp>
              <p:nvSpPr>
                <p:cNvPr id="79" name="Rectangle 78"/>
                <p:cNvSpPr/>
                <p:nvPr/>
              </p:nvSpPr>
              <p:spPr>
                <a:xfrm>
                  <a:off x="5781300" y="2740328"/>
                  <a:ext cx="429158" cy="257461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Cube 79"/>
                <p:cNvSpPr/>
                <p:nvPr/>
              </p:nvSpPr>
              <p:spPr>
                <a:xfrm>
                  <a:off x="5864186" y="2700844"/>
                  <a:ext cx="274320" cy="274320"/>
                </a:xfrm>
                <a:prstGeom prst="cube">
                  <a:avLst/>
                </a:prstGeom>
                <a:solidFill>
                  <a:schemeClr val="bg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78" name="Straight Arrow Connector 77"/>
              <p:cNvCxnSpPr>
                <a:stCxn id="82" idx="3"/>
              </p:cNvCxnSpPr>
              <p:nvPr/>
            </p:nvCxnSpPr>
            <p:spPr>
              <a:xfrm flipV="1">
                <a:off x="6013268" y="2362830"/>
                <a:ext cx="259370" cy="248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541" y="2899022"/>
              <a:ext cx="228600" cy="228600"/>
            </a:xfrm>
            <a:prstGeom prst="rect">
              <a:avLst/>
            </a:prstGeom>
          </p:spPr>
        </p:pic>
      </p:grpSp>
      <p:grpSp>
        <p:nvGrpSpPr>
          <p:cNvPr id="85" name="Group 84"/>
          <p:cNvGrpSpPr/>
          <p:nvPr/>
        </p:nvGrpSpPr>
        <p:grpSpPr>
          <a:xfrm>
            <a:off x="4521216" y="5630961"/>
            <a:ext cx="2286000" cy="915498"/>
            <a:chOff x="6549082" y="438175"/>
            <a:chExt cx="2286000" cy="915498"/>
          </a:xfrm>
        </p:grpSpPr>
        <p:sp>
          <p:nvSpPr>
            <p:cNvPr id="86" name="Rectangle 85"/>
            <p:cNvSpPr/>
            <p:nvPr/>
          </p:nvSpPr>
          <p:spPr>
            <a:xfrm>
              <a:off x="6549186" y="438175"/>
              <a:ext cx="548535" cy="36576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latin typeface="Eras Demi ITC" panose="020B0805030504020804" pitchFamily="34" charset="0"/>
                </a:rPr>
                <a:t>2</a:t>
              </a:r>
              <a:endParaRPr lang="en-US" dirty="0">
                <a:latin typeface="Eras Demi ITC" panose="020B0805030504020804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7097722" y="438175"/>
              <a:ext cx="1737360" cy="365760"/>
            </a:xfrm>
            <a:prstGeom prst="rect">
              <a:avLst/>
            </a:prstGeom>
            <a:solidFill>
              <a:srgbClr val="00B0F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dirty="0" smtClean="0">
                  <a:latin typeface="Eras Demi ITC" panose="020B0805030504020804" pitchFamily="34" charset="0"/>
                </a:rPr>
                <a:t>Jump Drive</a:t>
              </a:r>
              <a:endParaRPr lang="en-US" sz="1600" dirty="0">
                <a:latin typeface="Eras Demi ITC" panose="020B0805030504020804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549082" y="439273"/>
              <a:ext cx="2286000" cy="9144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551912" y="805033"/>
              <a:ext cx="2283170" cy="5486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0" name="Picture 89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3453" y="506755"/>
              <a:ext cx="228600" cy="228600"/>
            </a:xfrm>
            <a:prstGeom prst="rect">
              <a:avLst/>
            </a:prstGeom>
          </p:spPr>
        </p:pic>
        <p:pic>
          <p:nvPicPr>
            <p:cNvPr id="91" name="Picture 90"/>
            <p:cNvPicPr>
              <a:picLocks noChangeAspect="1"/>
            </p:cNvPicPr>
            <p:nvPr/>
          </p:nvPicPr>
          <p:blipFill>
            <a:blip r:embed="rId7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94802" y="850753"/>
              <a:ext cx="457200" cy="457200"/>
            </a:xfrm>
            <a:prstGeom prst="rect">
              <a:avLst/>
            </a:prstGeom>
          </p:spPr>
        </p:pic>
        <p:grpSp>
          <p:nvGrpSpPr>
            <p:cNvPr id="92" name="Group 91"/>
            <p:cNvGrpSpPr/>
            <p:nvPr/>
          </p:nvGrpSpPr>
          <p:grpSpPr>
            <a:xfrm>
              <a:off x="7692279" y="1136594"/>
              <a:ext cx="548246" cy="171450"/>
              <a:chOff x="3782889" y="3636374"/>
              <a:chExt cx="548246" cy="171450"/>
            </a:xfrm>
          </p:grpSpPr>
          <p:sp>
            <p:nvSpPr>
              <p:cNvPr id="98" name="Rectangle 97"/>
              <p:cNvSpPr>
                <a:spLocks noChangeAspect="1"/>
              </p:cNvSpPr>
              <p:nvPr/>
            </p:nvSpPr>
            <p:spPr>
              <a:xfrm>
                <a:off x="3965769" y="3670664"/>
                <a:ext cx="182880" cy="137160"/>
              </a:xfrm>
              <a:prstGeom prst="rect">
                <a:avLst/>
              </a:prstGeom>
              <a:solidFill>
                <a:srgbClr val="FF7F7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Cube 98"/>
              <p:cNvSpPr>
                <a:spLocks noChangeAspect="1"/>
              </p:cNvSpPr>
              <p:nvPr/>
            </p:nvSpPr>
            <p:spPr>
              <a:xfrm>
                <a:off x="3988629" y="3636374"/>
                <a:ext cx="137160" cy="137160"/>
              </a:xfrm>
              <a:prstGeom prst="cube">
                <a:avLst/>
              </a:prstGeom>
              <a:solidFill>
                <a:schemeClr val="bg2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>
                <a:spLocks noChangeAspect="1"/>
              </p:cNvSpPr>
              <p:nvPr/>
            </p:nvSpPr>
            <p:spPr>
              <a:xfrm>
                <a:off x="4148255" y="3670664"/>
                <a:ext cx="182880" cy="137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>
                <a:spLocks noChangeAspect="1"/>
              </p:cNvSpPr>
              <p:nvPr/>
            </p:nvSpPr>
            <p:spPr>
              <a:xfrm>
                <a:off x="3782889" y="3670664"/>
                <a:ext cx="182880" cy="137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7600642" y="836582"/>
              <a:ext cx="731520" cy="256679"/>
              <a:chOff x="5373455" y="3466959"/>
              <a:chExt cx="731520" cy="256679"/>
            </a:xfrm>
          </p:grpSpPr>
          <p:cxnSp>
            <p:nvCxnSpPr>
              <p:cNvPr id="94" name="Straight Arrow Connector 93"/>
              <p:cNvCxnSpPr/>
              <p:nvPr/>
            </p:nvCxnSpPr>
            <p:spPr>
              <a:xfrm flipV="1">
                <a:off x="5373455" y="3723638"/>
                <a:ext cx="73152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stealth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5" name="Group 94"/>
              <p:cNvGrpSpPr/>
              <p:nvPr/>
            </p:nvGrpSpPr>
            <p:grpSpPr>
              <a:xfrm>
                <a:off x="5436651" y="3466959"/>
                <a:ext cx="605129" cy="228600"/>
                <a:chOff x="5536860" y="3466959"/>
                <a:chExt cx="605129" cy="228600"/>
              </a:xfrm>
            </p:grpSpPr>
            <p:pic>
              <p:nvPicPr>
                <p:cNvPr id="96" name="Picture 95"/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36860" y="3466959"/>
                  <a:ext cx="228600" cy="228600"/>
                </a:xfrm>
                <a:prstGeom prst="rect">
                  <a:avLst/>
                </a:prstGeom>
              </p:spPr>
            </p:pic>
            <p:sp>
              <p:nvSpPr>
                <p:cNvPr id="97" name="TextBox 96"/>
                <p:cNvSpPr txBox="1"/>
                <p:nvPr/>
              </p:nvSpPr>
              <p:spPr>
                <a:xfrm>
                  <a:off x="5776229" y="3489819"/>
                  <a:ext cx="365760" cy="18288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1400" dirty="0" smtClean="0">
                      <a:latin typeface="Eras Demi ITC" panose="020B0805030504020804" pitchFamily="34" charset="0"/>
                    </a:rPr>
                    <a:t>+/-1</a:t>
                  </a:r>
                  <a:endParaRPr lang="en-US" sz="1400" dirty="0">
                    <a:latin typeface="Eras Demi ITC" panose="020B0805030504020804" pitchFamily="34" charset="0"/>
                  </a:endParaRPr>
                </a:p>
              </p:txBody>
            </p:sp>
          </p:grpSp>
        </p:grpSp>
      </p:grpSp>
      <p:sp>
        <p:nvSpPr>
          <p:cNvPr id="103" name="Oval Callout 102"/>
          <p:cNvSpPr/>
          <p:nvPr/>
        </p:nvSpPr>
        <p:spPr>
          <a:xfrm>
            <a:off x="3571467" y="257849"/>
            <a:ext cx="1005840" cy="914400"/>
          </a:xfrm>
          <a:prstGeom prst="wedgeEllipseCallout">
            <a:avLst>
              <a:gd name="adj1" fmla="val -49489"/>
              <a:gd name="adj2" fmla="val 14076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Name of Time card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04" name="Oval Callout 103"/>
          <p:cNvSpPr/>
          <p:nvPr/>
        </p:nvSpPr>
        <p:spPr>
          <a:xfrm>
            <a:off x="535670" y="397691"/>
            <a:ext cx="1554480" cy="1097280"/>
          </a:xfrm>
          <a:prstGeom prst="wedgeEllipseCallout">
            <a:avLst>
              <a:gd name="adj1" fmla="val 33515"/>
              <a:gd name="adj2" fmla="val 8876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Historical Track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(Civilization)</a:t>
            </a:r>
            <a:endParaRPr lang="en-US" sz="12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07" name="Oval Callout 106"/>
          <p:cNvSpPr/>
          <p:nvPr/>
        </p:nvSpPr>
        <p:spPr>
          <a:xfrm>
            <a:off x="4141168" y="1935886"/>
            <a:ext cx="1097280" cy="914400"/>
          </a:xfrm>
          <a:prstGeom prst="wedgeEllipseCallout">
            <a:avLst>
              <a:gd name="adj1" fmla="val -93956"/>
              <a:gd name="adj2" fmla="val 380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Time Range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08" name="Oval Callout 107"/>
          <p:cNvSpPr/>
          <p:nvPr/>
        </p:nvSpPr>
        <p:spPr>
          <a:xfrm>
            <a:off x="159455" y="1845401"/>
            <a:ext cx="1097280" cy="914400"/>
          </a:xfrm>
          <a:prstGeom prst="wedgeEllipseCallout">
            <a:avLst>
              <a:gd name="adj1" fmla="val 106225"/>
              <a:gd name="adj2" fmla="val 5380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Icon for Era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(Middle Ages)</a:t>
            </a:r>
            <a:endParaRPr lang="en-US" sz="11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09" name="Oval Callout 108"/>
          <p:cNvSpPr/>
          <p:nvPr/>
        </p:nvSpPr>
        <p:spPr>
          <a:xfrm>
            <a:off x="2460516" y="5019169"/>
            <a:ext cx="1737360" cy="914400"/>
          </a:xfrm>
          <a:prstGeom prst="wedgeEllipseCallout">
            <a:avLst>
              <a:gd name="adj1" fmla="val -14246"/>
              <a:gd name="adj2" fmla="val -8629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Time Range Showing Each Era 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10" name="Oval Callout 109"/>
          <p:cNvSpPr/>
          <p:nvPr/>
        </p:nvSpPr>
        <p:spPr>
          <a:xfrm>
            <a:off x="302487" y="2964157"/>
            <a:ext cx="1280160" cy="1005840"/>
          </a:xfrm>
          <a:prstGeom prst="wedgeEllipseCallout">
            <a:avLst>
              <a:gd name="adj1" fmla="val 81769"/>
              <a:gd name="adj2" fmla="val 706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Card Bonus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96947" y="1745452"/>
            <a:ext cx="2103120" cy="3020378"/>
            <a:chOff x="5193792" y="4114801"/>
            <a:chExt cx="2103120" cy="3020378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5193792" y="4937392"/>
              <a:ext cx="2103120" cy="0"/>
            </a:xfrm>
            <a:prstGeom prst="lin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5193792" y="4663072"/>
              <a:ext cx="2103120" cy="0"/>
            </a:xfrm>
            <a:prstGeom prst="lin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5193792" y="4114801"/>
              <a:ext cx="2103120" cy="3020378"/>
              <a:chOff x="5193792" y="4114801"/>
              <a:chExt cx="2103120" cy="3020378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245352" y="4659051"/>
                <a:ext cx="1051560" cy="274320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cap="small" dirty="0" smtClean="0">
                    <a:solidFill>
                      <a:schemeClr val="bg1"/>
                    </a:solidFill>
                    <a:latin typeface="Eras Demi ITC" panose="020B0805030504020804" pitchFamily="34" charset="0"/>
                  </a:rPr>
                  <a:t>1997</a:t>
                </a:r>
                <a:endParaRPr lang="en-US" sz="1400" b="1" cap="small" dirty="0">
                  <a:solidFill>
                    <a:schemeClr val="bg1"/>
                  </a:solidFill>
                  <a:latin typeface="Eras Demi ITC" panose="020B0805030504020804" pitchFamily="34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193792" y="4659051"/>
                <a:ext cx="1051560" cy="27432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cap="small" dirty="0" smtClean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1497</a:t>
                </a:r>
                <a:endParaRPr lang="en-US" sz="1400" b="1" cap="small" dirty="0">
                  <a:solidFill>
                    <a:schemeClr val="tx1"/>
                  </a:solidFill>
                  <a:latin typeface="Eras Demi ITC" panose="020B0805030504020804" pitchFamily="34" charset="0"/>
                </a:endParaRPr>
              </a:p>
            </p:txBody>
          </p:sp>
          <p:sp>
            <p:nvSpPr>
              <p:cNvPr id="8" name="Round Single Corner Rectangle 7"/>
              <p:cNvSpPr/>
              <p:nvPr/>
            </p:nvSpPr>
            <p:spPr>
              <a:xfrm>
                <a:off x="5833872" y="4114801"/>
                <a:ext cx="1463040" cy="548640"/>
              </a:xfrm>
              <a:prstGeom prst="round1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cap="small" dirty="0" smtClean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British</a:t>
                </a:r>
              </a:p>
              <a:p>
                <a:pPr algn="ctr"/>
                <a:r>
                  <a:rPr lang="en-US" b="1" cap="small" dirty="0" smtClean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Empire</a:t>
                </a:r>
                <a:endParaRPr lang="en-US" b="1" cap="small" dirty="0">
                  <a:solidFill>
                    <a:schemeClr val="tx1"/>
                  </a:solidFill>
                  <a:latin typeface="Eras Demi ITC" panose="020B0805030504020804" pitchFamily="34" charset="0"/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6199632" y="5028832"/>
                <a:ext cx="91440" cy="0"/>
              </a:xfrm>
              <a:prstGeom prst="line">
                <a:avLst/>
              </a:prstGeom>
              <a:solidFill>
                <a:srgbClr val="FFFF00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Round Same Side Corner Rectangle 9"/>
              <p:cNvSpPr/>
              <p:nvPr/>
            </p:nvSpPr>
            <p:spPr>
              <a:xfrm>
                <a:off x="5742432" y="4937392"/>
                <a:ext cx="365760" cy="182880"/>
              </a:xfrm>
              <a:prstGeom prst="round2SameRect">
                <a:avLst>
                  <a:gd name="adj1" fmla="val 0"/>
                  <a:gd name="adj2" fmla="val 20833"/>
                </a:avLst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III</a:t>
                </a:r>
                <a:endParaRPr lang="en-US" sz="1200" b="1" dirty="0">
                  <a:solidFill>
                    <a:schemeClr val="tx1"/>
                  </a:solidFill>
                  <a:latin typeface="Eras Demi ITC" panose="020B0805030504020804" pitchFamily="34" charset="0"/>
                </a:endParaRPr>
              </a:p>
            </p:txBody>
          </p:sp>
          <p:sp>
            <p:nvSpPr>
              <p:cNvPr id="11" name="Round Same Side Corner Rectangle 10"/>
              <p:cNvSpPr/>
              <p:nvPr/>
            </p:nvSpPr>
            <p:spPr>
              <a:xfrm>
                <a:off x="6382512" y="4937392"/>
                <a:ext cx="365760" cy="182880"/>
              </a:xfrm>
              <a:prstGeom prst="round2SameRect">
                <a:avLst>
                  <a:gd name="adj1" fmla="val 0"/>
                  <a:gd name="adj2" fmla="val 20833"/>
                </a:avLst>
              </a:prstGeom>
              <a:solidFill>
                <a:srgbClr val="BFBFBF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  <a:latin typeface="Eras Demi ITC" panose="020B0805030504020804" pitchFamily="34" charset="0"/>
                  </a:rPr>
                  <a:t>I</a:t>
                </a:r>
                <a:endParaRPr lang="en-US" sz="1200" b="1" dirty="0">
                  <a:solidFill>
                    <a:schemeClr val="bg1"/>
                  </a:solidFill>
                  <a:latin typeface="Eras Demi ITC" panose="020B0805030504020804" pitchFamily="34" charset="0"/>
                </a:endParaRPr>
              </a:p>
            </p:txBody>
          </p:sp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11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22392" y="5124662"/>
                <a:ext cx="1645920" cy="1645920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85232" y="4160521"/>
                <a:ext cx="457200" cy="457200"/>
              </a:xfrm>
              <a:prstGeom prst="rect">
                <a:avLst/>
              </a:prstGeom>
            </p:spPr>
          </p:pic>
          <p:sp>
            <p:nvSpPr>
              <p:cNvPr id="14" name="Rounded Rectangle 13"/>
              <p:cNvSpPr>
                <a:spLocks noChangeAspect="1"/>
              </p:cNvSpPr>
              <p:nvPr/>
            </p:nvSpPr>
            <p:spPr>
              <a:xfrm>
                <a:off x="5193792" y="4117659"/>
                <a:ext cx="2103120" cy="3017520"/>
              </a:xfrm>
              <a:prstGeom prst="roundRect">
                <a:avLst>
                  <a:gd name="adj" fmla="val 5617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45720" tIns="45720" rIns="45720" bIns="45720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193792" y="5444702"/>
                <a:ext cx="2103120" cy="1005840"/>
              </a:xfrm>
              <a:prstGeom prst="rect">
                <a:avLst/>
              </a:prstGeom>
              <a:solidFill>
                <a:srgbClr val="FFFF00">
                  <a:alpha val="50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chemeClr val="tx1"/>
                  </a:solidFill>
                  <a:latin typeface="Eras Demi ITC" panose="020B0805030504020804" pitchFamily="34" charset="0"/>
                </a:endParaRPr>
              </a:p>
            </p:txBody>
          </p:sp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9360" y="4948864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84451" y="4990271"/>
                <a:ext cx="457200" cy="457200"/>
              </a:xfrm>
              <a:prstGeom prst="rect">
                <a:avLst/>
              </a:prstGeom>
            </p:spPr>
          </p:pic>
          <p:grpSp>
            <p:nvGrpSpPr>
              <p:cNvPr id="18" name="Group 17"/>
              <p:cNvGrpSpPr/>
              <p:nvPr/>
            </p:nvGrpSpPr>
            <p:grpSpPr>
              <a:xfrm>
                <a:off x="5257800" y="5521266"/>
                <a:ext cx="1936380" cy="852713"/>
                <a:chOff x="5257800" y="5457090"/>
                <a:chExt cx="1936380" cy="852713"/>
              </a:xfrm>
            </p:grpSpPr>
            <p:pic>
              <p:nvPicPr>
                <p:cNvPr id="56" name="Picture 55"/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016752" y="5457090"/>
                  <a:ext cx="457200" cy="457200"/>
                </a:xfrm>
                <a:prstGeom prst="rect">
                  <a:avLst/>
                </a:prstGeom>
              </p:spPr>
            </p:pic>
            <p:sp>
              <p:nvSpPr>
                <p:cNvPr id="57" name="TextBox 56"/>
                <p:cNvSpPr txBox="1"/>
                <p:nvPr/>
              </p:nvSpPr>
              <p:spPr>
                <a:xfrm>
                  <a:off x="6383505" y="5560711"/>
                  <a:ext cx="274320" cy="274320"/>
                </a:xfrm>
                <a:prstGeom prst="rect">
                  <a:avLst/>
                </a:prstGeom>
                <a:noFill/>
              </p:spPr>
              <p:txBody>
                <a:bodyPr wrap="square" lIns="45720" tIns="45720" rIns="45720" bIns="45720" rtlCol="0" anchor="ctr">
                  <a:noAutofit/>
                </a:bodyPr>
                <a:lstStyle/>
                <a:p>
                  <a:pPr marL="114300" indent="-114300" algn="ctr"/>
                  <a:r>
                    <a:rPr lang="en-US" sz="1200" b="1" dirty="0" smtClean="0">
                      <a:latin typeface="Eras Demi ITC" panose="020B0805030504020804" pitchFamily="34" charset="0"/>
                    </a:rPr>
                    <a:t>:</a:t>
                  </a:r>
                  <a:endParaRPr lang="en-US" sz="1400" b="1" dirty="0">
                    <a:latin typeface="Eras Demi ITC" panose="020B0805030504020804" pitchFamily="34" charset="0"/>
                  </a:endParaRPr>
                </a:p>
              </p:txBody>
            </p:sp>
            <p:grpSp>
              <p:nvGrpSpPr>
                <p:cNvPr id="58" name="Group 57"/>
                <p:cNvGrpSpPr/>
                <p:nvPr/>
              </p:nvGrpSpPr>
              <p:grpSpPr>
                <a:xfrm>
                  <a:off x="5257800" y="5880751"/>
                  <a:ext cx="1936380" cy="429052"/>
                  <a:chOff x="-2673379" y="4082179"/>
                  <a:chExt cx="1936380" cy="429052"/>
                </a:xfrm>
              </p:grpSpPr>
              <p:sp>
                <p:nvSpPr>
                  <p:cNvPr id="59" name="Cube 58"/>
                  <p:cNvSpPr/>
                  <p:nvPr/>
                </p:nvSpPr>
                <p:spPr>
                  <a:xfrm>
                    <a:off x="-1074845" y="4099751"/>
                    <a:ext cx="320040" cy="320040"/>
                  </a:xfrm>
                  <a:prstGeom prst="cub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" name="Cube 59"/>
                  <p:cNvSpPr/>
                  <p:nvPr/>
                </p:nvSpPr>
                <p:spPr>
                  <a:xfrm>
                    <a:off x="-2092939" y="4097349"/>
                    <a:ext cx="327230" cy="327228"/>
                  </a:xfrm>
                  <a:prstGeom prst="cube">
                    <a:avLst>
                      <a:gd name="adj" fmla="val 16870"/>
                    </a:avLst>
                  </a:prstGeom>
                  <a:solidFill>
                    <a:srgbClr val="9966FF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61" name="Group 60"/>
                  <p:cNvGrpSpPr/>
                  <p:nvPr/>
                </p:nvGrpSpPr>
                <p:grpSpPr>
                  <a:xfrm>
                    <a:off x="-2673379" y="4082179"/>
                    <a:ext cx="1936380" cy="429052"/>
                    <a:chOff x="-2673379" y="4082179"/>
                    <a:chExt cx="1936380" cy="429052"/>
                  </a:xfrm>
                </p:grpSpPr>
                <p:pic>
                  <p:nvPicPr>
                    <p:cNvPr id="62" name="Picture 61"/>
                    <p:cNvPicPr>
                      <a:picLocks noChangeAspect="1"/>
                    </p:cNvPicPr>
                    <p:nvPr/>
                  </p:nvPicPr>
                  <p:blipFill>
                    <a:blip r:embed="rId1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-2673379" y="4090664"/>
                      <a:ext cx="365760" cy="36576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3" name="Picture 62"/>
                    <p:cNvPicPr>
                      <a:picLocks noChangeAspect="1"/>
                    </p:cNvPicPr>
                    <p:nvPr/>
                  </p:nvPicPr>
                  <p:blipFill>
                    <a:blip r:embed="rId16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-1629805" y="4090983"/>
                      <a:ext cx="365760" cy="365760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64" name="TextBox 63"/>
                    <p:cNvSpPr txBox="1"/>
                    <p:nvPr/>
                  </p:nvSpPr>
                  <p:spPr>
                    <a:xfrm>
                      <a:off x="-1329129" y="4110838"/>
                      <a:ext cx="274320" cy="2743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45720" tIns="45720" rIns="45720" bIns="45720" rtlCol="0" anchor="ctr">
                      <a:noAutofit/>
                    </a:bodyPr>
                    <a:lstStyle/>
                    <a:p>
                      <a:pPr marL="114300" indent="-114300" algn="ctr"/>
                      <a:r>
                        <a:rPr lang="en-US" sz="1200" b="1" dirty="0" smtClean="0">
                          <a:latin typeface="Eras Demi ITC" panose="020B0805030504020804" pitchFamily="34" charset="0"/>
                        </a:rPr>
                        <a:t>:</a:t>
                      </a:r>
                      <a:endParaRPr lang="en-US" sz="1400" b="1" dirty="0">
                        <a:latin typeface="Eras Demi ITC" panose="020B0805030504020804" pitchFamily="34" charset="0"/>
                      </a:endParaRPr>
                    </a:p>
                  </p:txBody>
                </p:sp>
                <p:sp>
                  <p:nvSpPr>
                    <p:cNvPr id="65" name="TextBox 64"/>
                    <p:cNvSpPr txBox="1"/>
                    <p:nvPr/>
                  </p:nvSpPr>
                  <p:spPr>
                    <a:xfrm>
                      <a:off x="-2387628" y="4082179"/>
                      <a:ext cx="274320" cy="2743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45720" tIns="45720" rIns="45720" bIns="45720" rtlCol="0" anchor="ctr">
                      <a:noAutofit/>
                    </a:bodyPr>
                    <a:lstStyle/>
                    <a:p>
                      <a:pPr marL="114300" indent="-114300" algn="ctr"/>
                      <a:r>
                        <a:rPr lang="en-US" sz="1200" b="1" dirty="0" smtClean="0">
                          <a:latin typeface="Eras Demi ITC" panose="020B0805030504020804" pitchFamily="34" charset="0"/>
                        </a:rPr>
                        <a:t>:</a:t>
                      </a:r>
                      <a:endParaRPr lang="en-US" sz="1400" b="1" dirty="0">
                        <a:latin typeface="Eras Demi ITC" panose="020B0805030504020804" pitchFamily="34" charset="0"/>
                      </a:endParaRPr>
                    </a:p>
                  </p:txBody>
                </p:sp>
                <p:pic>
                  <p:nvPicPr>
                    <p:cNvPr id="66" name="Picture 65"/>
                    <p:cNvPicPr>
                      <a:picLocks noChangeAspect="1"/>
                    </p:cNvPicPr>
                    <p:nvPr/>
                  </p:nvPicPr>
                  <p:blipFill>
                    <a:blip r:embed="rId17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-1102759" y="4145471"/>
                      <a:ext cx="365760" cy="365760"/>
                    </a:xfrm>
                    <a:prstGeom prst="rect">
                      <a:avLst/>
                    </a:prstGeom>
                    <a:ln w="28575">
                      <a:noFill/>
                    </a:ln>
                  </p:spPr>
                </p:pic>
              </p:grpSp>
            </p:grpSp>
          </p:grpSp>
          <p:grpSp>
            <p:nvGrpSpPr>
              <p:cNvPr id="19" name="Group 18"/>
              <p:cNvGrpSpPr/>
              <p:nvPr/>
            </p:nvGrpSpPr>
            <p:grpSpPr>
              <a:xfrm>
                <a:off x="5193792" y="6769419"/>
                <a:ext cx="2103120" cy="365760"/>
                <a:chOff x="2555425" y="4242146"/>
                <a:chExt cx="2103120" cy="365760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2808964" y="4242146"/>
                  <a:ext cx="137160" cy="320040"/>
                  <a:chOff x="536080" y="1307396"/>
                  <a:chExt cx="137160" cy="320040"/>
                </a:xfrm>
              </p:grpSpPr>
              <p:pic>
                <p:nvPicPr>
                  <p:cNvPr id="54" name="Picture 53"/>
                  <p:cNvPicPr>
                    <a:picLocks noChangeAspect="1"/>
                  </p:cNvPicPr>
                  <p:nvPr/>
                </p:nvPicPr>
                <p:blipFill>
                  <a:blip r:embed="rId18">
                    <a:lum bright="70000" contrast="-70000"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36080" y="1490276"/>
                    <a:ext cx="137160" cy="137160"/>
                  </a:xfrm>
                  <a:prstGeom prst="rect">
                    <a:avLst/>
                  </a:prstGeom>
                </p:spPr>
              </p:pic>
              <p:sp>
                <p:nvSpPr>
                  <p:cNvPr id="55" name="Rectangle 54"/>
                  <p:cNvSpPr/>
                  <p:nvPr/>
                </p:nvSpPr>
                <p:spPr>
                  <a:xfrm>
                    <a:off x="536080" y="1307396"/>
                    <a:ext cx="137160" cy="137160"/>
                  </a:xfrm>
                  <a:prstGeom prst="rect">
                    <a:avLst/>
                  </a:prstGeom>
                  <a:solidFill>
                    <a:schemeClr val="bg2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800" b="1" dirty="0" smtClean="0">
                        <a:solidFill>
                          <a:schemeClr val="accent3"/>
                        </a:solidFill>
                        <a:latin typeface="Eras Demi ITC" panose="020B0805030504020804" pitchFamily="34" charset="0"/>
                        <a:cs typeface="Times New Roman" panose="02020603050405020304" pitchFamily="18" charset="0"/>
                      </a:rPr>
                      <a:t>2</a:t>
                    </a:r>
                    <a:endParaRPr lang="en-US" sz="800" b="1" dirty="0">
                      <a:solidFill>
                        <a:schemeClr val="accent3"/>
                      </a:solidFill>
                      <a:latin typeface="Eras Demi ITC" panose="020B08050305040208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2646865" y="4242146"/>
                  <a:ext cx="137161" cy="320040"/>
                  <a:chOff x="373981" y="1307396"/>
                  <a:chExt cx="137161" cy="320040"/>
                </a:xfrm>
              </p:grpSpPr>
              <p:pic>
                <p:nvPicPr>
                  <p:cNvPr id="52" name="Picture 51"/>
                  <p:cNvPicPr>
                    <a:picLocks noChangeAspect="1"/>
                  </p:cNvPicPr>
                  <p:nvPr/>
                </p:nvPicPr>
                <p:blipFill>
                  <a:blip r:embed="rId19">
                    <a:lum bright="70000" contrast="-70000"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73981" y="1490276"/>
                    <a:ext cx="137160" cy="137160"/>
                  </a:xfrm>
                  <a:prstGeom prst="rect">
                    <a:avLst/>
                  </a:prstGeom>
                </p:spPr>
              </p:pic>
              <p:sp>
                <p:nvSpPr>
                  <p:cNvPr id="53" name="Rectangle 52"/>
                  <p:cNvSpPr/>
                  <p:nvPr/>
                </p:nvSpPr>
                <p:spPr>
                  <a:xfrm>
                    <a:off x="373982" y="1307396"/>
                    <a:ext cx="137160" cy="137160"/>
                  </a:xfrm>
                  <a:prstGeom prst="rect">
                    <a:avLst/>
                  </a:prstGeom>
                  <a:solidFill>
                    <a:schemeClr val="bg2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700" b="1" dirty="0" smtClean="0">
                        <a:solidFill>
                          <a:schemeClr val="accent3"/>
                        </a:solidFill>
                        <a:latin typeface="Eras Demi ITC" panose="020B0805030504020804" pitchFamily="34" charset="0"/>
                        <a:cs typeface="Times New Roman" panose="02020603050405020304" pitchFamily="18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22" name="Group 21"/>
                <p:cNvGrpSpPr/>
                <p:nvPr/>
              </p:nvGrpSpPr>
              <p:grpSpPr>
                <a:xfrm>
                  <a:off x="2971062" y="4242146"/>
                  <a:ext cx="137160" cy="320040"/>
                  <a:chOff x="698178" y="1307396"/>
                  <a:chExt cx="137160" cy="320040"/>
                </a:xfrm>
              </p:grpSpPr>
              <p:pic>
                <p:nvPicPr>
                  <p:cNvPr id="50" name="Picture 49"/>
                  <p:cNvPicPr>
                    <a:picLocks noChangeAspect="1"/>
                  </p:cNvPicPr>
                  <p:nvPr/>
                </p:nvPicPr>
                <p:blipFill>
                  <a:blip r:embed="rId20">
                    <a:lum bright="70000" contrast="-70000"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98178" y="1490276"/>
                    <a:ext cx="137160" cy="137160"/>
                  </a:xfrm>
                  <a:prstGeom prst="rect">
                    <a:avLst/>
                  </a:prstGeom>
                </p:spPr>
              </p:pic>
              <p:sp>
                <p:nvSpPr>
                  <p:cNvPr id="51" name="Rectangle 50"/>
                  <p:cNvSpPr/>
                  <p:nvPr/>
                </p:nvSpPr>
                <p:spPr>
                  <a:xfrm>
                    <a:off x="698178" y="1307396"/>
                    <a:ext cx="137160" cy="137160"/>
                  </a:xfrm>
                  <a:prstGeom prst="rect">
                    <a:avLst/>
                  </a:prstGeom>
                  <a:solidFill>
                    <a:schemeClr val="bg2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800" b="1" dirty="0" smtClean="0">
                        <a:solidFill>
                          <a:schemeClr val="accent3"/>
                        </a:solidFill>
                        <a:latin typeface="Eras Demi ITC" panose="020B0805030504020804" pitchFamily="34" charset="0"/>
                        <a:cs typeface="Times New Roman" panose="02020603050405020304" pitchFamily="18" charset="0"/>
                      </a:rPr>
                      <a:t>3</a:t>
                    </a:r>
                    <a:endParaRPr lang="en-US" sz="800" b="1" dirty="0">
                      <a:solidFill>
                        <a:schemeClr val="accent3"/>
                      </a:solidFill>
                      <a:latin typeface="Eras Demi ITC" panose="020B08050305040208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3" name="Group 22"/>
                <p:cNvGrpSpPr/>
                <p:nvPr/>
              </p:nvGrpSpPr>
              <p:grpSpPr>
                <a:xfrm>
                  <a:off x="4429945" y="4242146"/>
                  <a:ext cx="137160" cy="320040"/>
                  <a:chOff x="2157061" y="1307396"/>
                  <a:chExt cx="137160" cy="320040"/>
                </a:xfrm>
              </p:grpSpPr>
              <p:pic>
                <p:nvPicPr>
                  <p:cNvPr id="48" name="Picture 47"/>
                  <p:cNvPicPr>
                    <a:picLocks noChangeAspect="1"/>
                  </p:cNvPicPr>
                  <p:nvPr/>
                </p:nvPicPr>
                <p:blipFill>
                  <a:blip r:embed="rId21">
                    <a:lum bright="70000" contrast="-70000"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157061" y="1490276"/>
                    <a:ext cx="137160" cy="137160"/>
                  </a:xfrm>
                  <a:prstGeom prst="rect">
                    <a:avLst/>
                  </a:prstGeom>
                </p:spPr>
              </p:pic>
              <p:sp>
                <p:nvSpPr>
                  <p:cNvPr id="49" name="Rectangle 48"/>
                  <p:cNvSpPr/>
                  <p:nvPr/>
                </p:nvSpPr>
                <p:spPr>
                  <a:xfrm>
                    <a:off x="2157061" y="1307396"/>
                    <a:ext cx="137160" cy="137160"/>
                  </a:xfrm>
                  <a:prstGeom prst="rect">
                    <a:avLst/>
                  </a:prstGeom>
                  <a:solidFill>
                    <a:schemeClr val="bg2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800" b="1" dirty="0" smtClean="0">
                        <a:solidFill>
                          <a:schemeClr val="accent3"/>
                        </a:solidFill>
                        <a:latin typeface="Eras Demi ITC" panose="020B0805030504020804" pitchFamily="34" charset="0"/>
                        <a:cs typeface="Times New Roman" panose="02020603050405020304" pitchFamily="18" charset="0"/>
                      </a:rPr>
                      <a:t>12</a:t>
                    </a:r>
                    <a:endParaRPr lang="en-US" sz="800" b="1" dirty="0">
                      <a:solidFill>
                        <a:schemeClr val="accent3"/>
                      </a:solidFill>
                      <a:latin typeface="Eras Demi ITC" panose="020B08050305040208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133160" y="4242146"/>
                  <a:ext cx="137160" cy="320040"/>
                  <a:chOff x="784189" y="693881"/>
                  <a:chExt cx="137160" cy="320040"/>
                </a:xfrm>
              </p:grpSpPr>
              <p:pic>
                <p:nvPicPr>
                  <p:cNvPr id="46" name="Picture 45"/>
                  <p:cNvPicPr>
                    <a:picLocks noChangeAspect="1"/>
                  </p:cNvPicPr>
                  <p:nvPr/>
                </p:nvPicPr>
                <p:blipFill>
                  <a:blip r:embed="rId1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84189" y="876761"/>
                    <a:ext cx="137160" cy="137160"/>
                  </a:xfrm>
                  <a:prstGeom prst="rect">
                    <a:avLst/>
                  </a:prstGeom>
                </p:spPr>
              </p:pic>
              <p:sp>
                <p:nvSpPr>
                  <p:cNvPr id="47" name="Rectangle 46"/>
                  <p:cNvSpPr/>
                  <p:nvPr/>
                </p:nvSpPr>
                <p:spPr>
                  <a:xfrm>
                    <a:off x="784189" y="693881"/>
                    <a:ext cx="137160" cy="137160"/>
                  </a:xfrm>
                  <a:prstGeom prst="rect">
                    <a:avLst/>
                  </a:prstGeom>
                  <a:solidFill>
                    <a:srgbClr val="FFFF66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800" b="1" dirty="0" smtClean="0">
                        <a:solidFill>
                          <a:schemeClr val="tx1"/>
                        </a:solidFill>
                        <a:latin typeface="Eras Demi ITC" panose="020B0805030504020804" pitchFamily="34" charset="0"/>
                        <a:cs typeface="Times New Roman" panose="02020603050405020304" pitchFamily="18" charset="0"/>
                      </a:rPr>
                      <a:t>4</a:t>
                    </a:r>
                    <a:endParaRPr lang="en-US" sz="800" b="1" dirty="0">
                      <a:solidFill>
                        <a:schemeClr val="tx1"/>
                      </a:solidFill>
                      <a:latin typeface="Eras Demi ITC" panose="020B08050305040208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267845" y="4242146"/>
                  <a:ext cx="137160" cy="320040"/>
                  <a:chOff x="1918874" y="693881"/>
                  <a:chExt cx="137160" cy="320040"/>
                </a:xfrm>
              </p:grpSpPr>
              <p:pic>
                <p:nvPicPr>
                  <p:cNvPr id="44" name="Picture 43"/>
                  <p:cNvPicPr>
                    <a:picLocks noChangeAspect="1"/>
                  </p:cNvPicPr>
                  <p:nvPr/>
                </p:nvPicPr>
                <p:blipFill>
                  <a:blip r:embed="rId1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918874" y="876761"/>
                    <a:ext cx="137160" cy="137160"/>
                  </a:xfrm>
                  <a:prstGeom prst="rect">
                    <a:avLst/>
                  </a:prstGeom>
                </p:spPr>
              </p:pic>
              <p:sp>
                <p:nvSpPr>
                  <p:cNvPr id="45" name="Rectangle 44"/>
                  <p:cNvSpPr/>
                  <p:nvPr/>
                </p:nvSpPr>
                <p:spPr>
                  <a:xfrm>
                    <a:off x="1918874" y="693881"/>
                    <a:ext cx="137160" cy="137160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700" b="1" dirty="0" smtClean="0">
                        <a:solidFill>
                          <a:schemeClr val="bg1"/>
                        </a:solidFill>
                        <a:latin typeface="Eras Demi ITC" panose="020B0805030504020804" pitchFamily="34" charset="0"/>
                        <a:cs typeface="Times New Roman" panose="02020603050405020304" pitchFamily="18" charset="0"/>
                      </a:rPr>
                      <a:t>11</a:t>
                    </a:r>
                  </a:p>
                </p:txBody>
              </p:sp>
            </p:grpSp>
            <p:sp>
              <p:nvSpPr>
                <p:cNvPr id="26" name="Rectangle 25"/>
                <p:cNvSpPr/>
                <p:nvPr/>
              </p:nvSpPr>
              <p:spPr>
                <a:xfrm>
                  <a:off x="4105747" y="4242146"/>
                  <a:ext cx="137160" cy="137160"/>
                </a:xfrm>
                <a:prstGeom prst="rect">
                  <a:avLst/>
                </a:prstGeom>
                <a:solidFill>
                  <a:schemeClr val="tx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700" b="1" dirty="0" smtClean="0">
                      <a:solidFill>
                        <a:schemeClr val="bg1"/>
                      </a:solidFill>
                      <a:latin typeface="Eras Demi ITC" panose="020B0805030504020804" pitchFamily="34" charset="0"/>
                      <a:cs typeface="Times New Roman" panose="02020603050405020304" pitchFamily="18" charset="0"/>
                    </a:rPr>
                    <a:t>10</a:t>
                  </a:r>
                </a:p>
              </p:txBody>
            </p:sp>
            <p:grpSp>
              <p:nvGrpSpPr>
                <p:cNvPr id="27" name="Group 26"/>
                <p:cNvGrpSpPr/>
                <p:nvPr/>
              </p:nvGrpSpPr>
              <p:grpSpPr>
                <a:xfrm>
                  <a:off x="3943649" y="4242146"/>
                  <a:ext cx="137160" cy="320040"/>
                  <a:chOff x="1594678" y="693881"/>
                  <a:chExt cx="137160" cy="320040"/>
                </a:xfrm>
              </p:grpSpPr>
              <p:pic>
                <p:nvPicPr>
                  <p:cNvPr id="42" name="Picture 41"/>
                  <p:cNvPicPr>
                    <a:picLocks noChangeAspect="1"/>
                  </p:cNvPicPr>
                  <p:nvPr/>
                </p:nvPicPr>
                <p:blipFill>
                  <a:blip r:embed="rId2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594678" y="876761"/>
                    <a:ext cx="137160" cy="137160"/>
                  </a:xfrm>
                  <a:prstGeom prst="rect">
                    <a:avLst/>
                  </a:prstGeom>
                </p:spPr>
              </p:pic>
              <p:sp>
                <p:nvSpPr>
                  <p:cNvPr id="43" name="Rectangle 42"/>
                  <p:cNvSpPr/>
                  <p:nvPr/>
                </p:nvSpPr>
                <p:spPr>
                  <a:xfrm>
                    <a:off x="1594678" y="693881"/>
                    <a:ext cx="137160" cy="137160"/>
                  </a:xfrm>
                  <a:prstGeom prst="rect">
                    <a:avLst/>
                  </a:prstGeom>
                  <a:solidFill>
                    <a:srgbClr val="7030A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800" b="1" dirty="0" smtClean="0">
                        <a:solidFill>
                          <a:schemeClr val="bg1"/>
                        </a:solidFill>
                        <a:latin typeface="Eras Demi ITC" panose="020B0805030504020804" pitchFamily="34" charset="0"/>
                        <a:cs typeface="Times New Roman" panose="02020603050405020304" pitchFamily="18" charset="0"/>
                      </a:rPr>
                      <a:t>9</a:t>
                    </a:r>
                    <a:endParaRPr lang="en-US" sz="800" b="1" dirty="0">
                      <a:solidFill>
                        <a:schemeClr val="bg1"/>
                      </a:solidFill>
                      <a:latin typeface="Eras Demi ITC" panose="020B08050305040208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8" name="Group 27"/>
                <p:cNvGrpSpPr/>
                <p:nvPr/>
              </p:nvGrpSpPr>
              <p:grpSpPr>
                <a:xfrm>
                  <a:off x="3457356" y="4242146"/>
                  <a:ext cx="137160" cy="320040"/>
                  <a:chOff x="1108385" y="693881"/>
                  <a:chExt cx="137160" cy="320040"/>
                </a:xfrm>
              </p:grpSpPr>
              <p:pic>
                <p:nvPicPr>
                  <p:cNvPr id="40" name="Picture 39"/>
                  <p:cNvPicPr>
                    <a:picLocks noChangeAspect="1"/>
                  </p:cNvPicPr>
                  <p:nvPr/>
                </p:nvPicPr>
                <p:blipFill>
                  <a:blip r:embed="rId2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8385" y="876761"/>
                    <a:ext cx="137160" cy="137160"/>
                  </a:xfrm>
                  <a:prstGeom prst="rect">
                    <a:avLst/>
                  </a:prstGeom>
                </p:spPr>
              </p:pic>
              <p:sp>
                <p:nvSpPr>
                  <p:cNvPr id="41" name="Rectangle 40"/>
                  <p:cNvSpPr/>
                  <p:nvPr/>
                </p:nvSpPr>
                <p:spPr>
                  <a:xfrm>
                    <a:off x="1108385" y="693881"/>
                    <a:ext cx="137160" cy="137160"/>
                  </a:xfrm>
                  <a:prstGeom prst="rect">
                    <a:avLst/>
                  </a:prstGeom>
                  <a:solidFill>
                    <a:srgbClr val="00B05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800" b="1" cap="small" dirty="0" smtClean="0">
                        <a:solidFill>
                          <a:schemeClr val="bg1"/>
                        </a:solidFill>
                        <a:latin typeface="Eras Demi ITC" panose="020B0805030504020804" pitchFamily="34" charset="0"/>
                        <a:cs typeface="Times New Roman" panose="02020603050405020304" pitchFamily="18" charset="0"/>
                      </a:rPr>
                      <a:t>6</a:t>
                    </a:r>
                    <a:endParaRPr lang="en-US" sz="800" b="1" cap="small" dirty="0">
                      <a:solidFill>
                        <a:schemeClr val="bg1"/>
                      </a:solidFill>
                      <a:latin typeface="Eras Demi ITC" panose="020B08050305040208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9" name="Group 28"/>
                <p:cNvGrpSpPr/>
                <p:nvPr/>
              </p:nvGrpSpPr>
              <p:grpSpPr>
                <a:xfrm>
                  <a:off x="3295258" y="4242146"/>
                  <a:ext cx="137160" cy="320040"/>
                  <a:chOff x="946287" y="693881"/>
                  <a:chExt cx="137160" cy="320040"/>
                </a:xfrm>
              </p:grpSpPr>
              <p:pic>
                <p:nvPicPr>
                  <p:cNvPr id="38" name="Picture 37"/>
                  <p:cNvPicPr>
                    <a:picLocks noChangeAspect="1"/>
                  </p:cNvPicPr>
                  <p:nvPr/>
                </p:nvPicPr>
                <p:blipFill>
                  <a:blip r:embed="rId2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46287" y="876761"/>
                    <a:ext cx="137160" cy="137160"/>
                  </a:xfrm>
                  <a:prstGeom prst="rect">
                    <a:avLst/>
                  </a:prstGeom>
                </p:spPr>
              </p:pic>
              <p:sp>
                <p:nvSpPr>
                  <p:cNvPr id="39" name="Rectangle 38"/>
                  <p:cNvSpPr/>
                  <p:nvPr/>
                </p:nvSpPr>
                <p:spPr>
                  <a:xfrm>
                    <a:off x="946287" y="693881"/>
                    <a:ext cx="137160" cy="137160"/>
                  </a:xfrm>
                  <a:prstGeom prst="rect">
                    <a:avLst/>
                  </a:prstGeom>
                  <a:solidFill>
                    <a:srgbClr val="92D05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800" b="1" cap="small" dirty="0" smtClean="0">
                        <a:solidFill>
                          <a:schemeClr val="bg1"/>
                        </a:solidFill>
                        <a:latin typeface="Eras Demi ITC" panose="020B0805030504020804" pitchFamily="34" charset="0"/>
                        <a:cs typeface="Times New Roman" panose="02020603050405020304" pitchFamily="18" charset="0"/>
                      </a:rPr>
                      <a:t>5</a:t>
                    </a:r>
                    <a:endParaRPr lang="en-US" sz="800" b="1" cap="small" dirty="0">
                      <a:solidFill>
                        <a:schemeClr val="bg1"/>
                      </a:solidFill>
                      <a:latin typeface="Eras Demi ITC" panose="020B08050305040208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0" name="Group 29"/>
                <p:cNvGrpSpPr/>
                <p:nvPr/>
              </p:nvGrpSpPr>
              <p:grpSpPr>
                <a:xfrm>
                  <a:off x="3781551" y="4242146"/>
                  <a:ext cx="137160" cy="320040"/>
                  <a:chOff x="1432580" y="693881"/>
                  <a:chExt cx="137160" cy="320040"/>
                </a:xfrm>
              </p:grpSpPr>
              <p:pic>
                <p:nvPicPr>
                  <p:cNvPr id="36" name="Picture 35"/>
                  <p:cNvPicPr>
                    <a:picLocks noChangeAspect="1"/>
                  </p:cNvPicPr>
                  <p:nvPr/>
                </p:nvPicPr>
                <p:blipFill>
                  <a:blip r:embed="rId2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432580" y="876761"/>
                    <a:ext cx="137160" cy="137160"/>
                  </a:xfrm>
                  <a:prstGeom prst="rect">
                    <a:avLst/>
                  </a:prstGeom>
                </p:spPr>
              </p:pic>
              <p:sp>
                <p:nvSpPr>
                  <p:cNvPr id="37" name="Rectangle 36"/>
                  <p:cNvSpPr/>
                  <p:nvPr/>
                </p:nvSpPr>
                <p:spPr>
                  <a:xfrm>
                    <a:off x="1432580" y="693881"/>
                    <a:ext cx="137160" cy="137160"/>
                  </a:xfrm>
                  <a:prstGeom prst="rect">
                    <a:avLst/>
                  </a:prstGeom>
                  <a:solidFill>
                    <a:srgbClr val="0070C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800" b="1" cap="small" dirty="0" smtClean="0">
                        <a:solidFill>
                          <a:schemeClr val="bg1"/>
                        </a:solidFill>
                        <a:latin typeface="Eras Demi ITC" panose="020B0805030504020804" pitchFamily="34" charset="0"/>
                        <a:cs typeface="Times New Roman" panose="02020603050405020304" pitchFamily="18" charset="0"/>
                      </a:rPr>
                      <a:t>8</a:t>
                    </a:r>
                    <a:endParaRPr lang="en-US" sz="800" b="1" cap="small" dirty="0">
                      <a:solidFill>
                        <a:schemeClr val="bg1"/>
                      </a:solidFill>
                      <a:latin typeface="Eras Demi ITC" panose="020B08050305040208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1" name="Group 30"/>
                <p:cNvGrpSpPr/>
                <p:nvPr/>
              </p:nvGrpSpPr>
              <p:grpSpPr>
                <a:xfrm>
                  <a:off x="3619453" y="4242146"/>
                  <a:ext cx="137160" cy="320040"/>
                  <a:chOff x="1270482" y="693881"/>
                  <a:chExt cx="137160" cy="320040"/>
                </a:xfrm>
              </p:grpSpPr>
              <p:pic>
                <p:nvPicPr>
                  <p:cNvPr id="34" name="Picture 33"/>
                  <p:cNvPicPr>
                    <a:picLocks noChangeAspect="1"/>
                  </p:cNvPicPr>
                  <p:nvPr/>
                </p:nvPicPr>
                <p:blipFill>
                  <a:blip r:embed="rId2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270482" y="876761"/>
                    <a:ext cx="137160" cy="137160"/>
                  </a:xfrm>
                  <a:prstGeom prst="rect">
                    <a:avLst/>
                  </a:prstGeom>
                </p:spPr>
              </p:pic>
              <p:sp>
                <p:nvSpPr>
                  <p:cNvPr id="35" name="Rectangle 34"/>
                  <p:cNvSpPr/>
                  <p:nvPr/>
                </p:nvSpPr>
                <p:spPr>
                  <a:xfrm>
                    <a:off x="1270482" y="693881"/>
                    <a:ext cx="137160" cy="137160"/>
                  </a:xfrm>
                  <a:prstGeom prst="rect">
                    <a:avLst/>
                  </a:prstGeom>
                  <a:solidFill>
                    <a:srgbClr val="00B0F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800" b="1" cap="small" dirty="0" smtClean="0">
                        <a:solidFill>
                          <a:schemeClr val="bg1"/>
                        </a:solidFill>
                        <a:latin typeface="Eras Demi ITC" panose="020B0805030504020804" pitchFamily="34" charset="0"/>
                        <a:cs typeface="Times New Roman" panose="02020603050405020304" pitchFamily="18" charset="0"/>
                      </a:rPr>
                      <a:t>7</a:t>
                    </a:r>
                    <a:endParaRPr lang="en-US" sz="800" b="1" cap="small" dirty="0">
                      <a:solidFill>
                        <a:schemeClr val="bg1"/>
                      </a:solidFill>
                      <a:latin typeface="Eras Demi ITC" panose="020B08050305040208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2" name="Rectangle 31"/>
                <p:cNvSpPr/>
                <p:nvPr/>
              </p:nvSpPr>
              <p:spPr>
                <a:xfrm>
                  <a:off x="2555425" y="4242146"/>
                  <a:ext cx="2103120" cy="36576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33" name="Picture 32"/>
                <p:cNvPicPr>
                  <a:picLocks noChangeAspect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05747" y="4425026"/>
                  <a:ext cx="137160" cy="137160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113" name="Oval Callout 112"/>
          <p:cNvSpPr/>
          <p:nvPr/>
        </p:nvSpPr>
        <p:spPr>
          <a:xfrm>
            <a:off x="222541" y="4322801"/>
            <a:ext cx="1371600" cy="1005840"/>
          </a:xfrm>
          <a:prstGeom prst="wedgeEllipseCallout">
            <a:avLst>
              <a:gd name="adj1" fmla="val 109719"/>
              <a:gd name="adj2" fmla="val -8483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Icon for Removal of alien </a:t>
            </a:r>
            <a:r>
              <a:rPr lang="en-US" sz="1400" dirty="0" err="1" smtClean="0">
                <a:solidFill>
                  <a:schemeClr val="tx1"/>
                </a:solidFill>
                <a:latin typeface="Eras Demi ITC" panose="020B0805030504020804" pitchFamily="34" charset="0"/>
              </a:rPr>
              <a:t>Krenn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14" name="Oval Callout 113"/>
          <p:cNvSpPr/>
          <p:nvPr/>
        </p:nvSpPr>
        <p:spPr>
          <a:xfrm>
            <a:off x="7688220" y="5617594"/>
            <a:ext cx="1645920" cy="1097280"/>
          </a:xfrm>
          <a:prstGeom prst="wedgeEllipseCallout">
            <a:avLst>
              <a:gd name="adj1" fmla="val -102711"/>
              <a:gd name="adj2" fmla="val 4583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Equipment to Upgrade Time Ships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>
            <a:off x="1674783" y="2289702"/>
            <a:ext cx="2103120" cy="0"/>
          </a:xfrm>
          <a:prstGeom prst="lin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6" name="Picture 135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038" y="3587637"/>
            <a:ext cx="326331" cy="326330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915" y="3583628"/>
            <a:ext cx="318009" cy="318008"/>
          </a:xfrm>
          <a:prstGeom prst="rect">
            <a:avLst/>
          </a:prstGeom>
        </p:spPr>
      </p:pic>
      <p:sp>
        <p:nvSpPr>
          <p:cNvPr id="141" name="Oval Callout 140"/>
          <p:cNvSpPr/>
          <p:nvPr/>
        </p:nvSpPr>
        <p:spPr>
          <a:xfrm>
            <a:off x="7035762" y="166414"/>
            <a:ext cx="1280160" cy="914400"/>
          </a:xfrm>
          <a:prstGeom prst="wedgeEllipseCallout">
            <a:avLst>
              <a:gd name="adj1" fmla="val -23868"/>
              <a:gd name="adj2" fmla="val 7119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Flagship Name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43" name="Oval Callout 142"/>
          <p:cNvSpPr/>
          <p:nvPr/>
        </p:nvSpPr>
        <p:spPr>
          <a:xfrm>
            <a:off x="8632835" y="1288252"/>
            <a:ext cx="1403767" cy="1097280"/>
          </a:xfrm>
          <a:prstGeom prst="wedgeEllipseCallout">
            <a:avLst>
              <a:gd name="adj1" fmla="val -94944"/>
              <a:gd name="adj2" fmla="val 7010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Flagship Starting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Equipment/Crew</a:t>
            </a:r>
            <a:endParaRPr lang="en-US" sz="12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45" name="Oval Callout 144"/>
          <p:cNvSpPr/>
          <p:nvPr/>
        </p:nvSpPr>
        <p:spPr>
          <a:xfrm>
            <a:off x="4686979" y="3159191"/>
            <a:ext cx="1463040" cy="1005840"/>
          </a:xfrm>
          <a:prstGeom prst="wedgeEllipseCallout">
            <a:avLst>
              <a:gd name="adj1" fmla="val 74214"/>
              <a:gd name="adj2" fmla="val -2356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Fighter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Starting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Equipment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/Crew</a:t>
            </a:r>
            <a:endParaRPr lang="en-US" sz="11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46" name="Oval Callout 145"/>
          <p:cNvSpPr/>
          <p:nvPr/>
        </p:nvSpPr>
        <p:spPr>
          <a:xfrm>
            <a:off x="8831220" y="3554250"/>
            <a:ext cx="1097280" cy="914400"/>
          </a:xfrm>
          <a:prstGeom prst="wedgeEllipseCallout">
            <a:avLst>
              <a:gd name="adj1" fmla="val -121623"/>
              <a:gd name="adj2" fmla="val 27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Bonus Power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47" name="Oval Callout 146"/>
          <p:cNvSpPr/>
          <p:nvPr/>
        </p:nvSpPr>
        <p:spPr>
          <a:xfrm>
            <a:off x="8632835" y="139308"/>
            <a:ext cx="1005840" cy="914400"/>
          </a:xfrm>
          <a:prstGeom prst="wedgeEllipseCallout">
            <a:avLst>
              <a:gd name="adj1" fmla="val -74192"/>
              <a:gd name="adj2" fmla="val 9510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Ship #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roup 201"/>
          <p:cNvGrpSpPr/>
          <p:nvPr/>
        </p:nvGrpSpPr>
        <p:grpSpPr>
          <a:xfrm>
            <a:off x="6845999" y="4055936"/>
            <a:ext cx="565785" cy="2602611"/>
            <a:chOff x="68580" y="3634740"/>
            <a:chExt cx="685800" cy="3154680"/>
          </a:xfrm>
        </p:grpSpPr>
        <p:pic>
          <p:nvPicPr>
            <p:cNvPr id="203" name="Picture 202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204" name="Picture 203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205" name="Picture 20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206" name="Picture 205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grpSp>
        <p:nvGrpSpPr>
          <p:cNvPr id="207" name="Group 206"/>
          <p:cNvGrpSpPr/>
          <p:nvPr/>
        </p:nvGrpSpPr>
        <p:grpSpPr>
          <a:xfrm>
            <a:off x="7524941" y="4055936"/>
            <a:ext cx="565785" cy="2602611"/>
            <a:chOff x="68580" y="3634740"/>
            <a:chExt cx="685800" cy="3154680"/>
          </a:xfrm>
        </p:grpSpPr>
        <p:pic>
          <p:nvPicPr>
            <p:cNvPr id="208" name="Picture 207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209" name="Picture 208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210" name="Picture 209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211" name="Picture 210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grpSp>
        <p:nvGrpSpPr>
          <p:cNvPr id="212" name="Group 211"/>
          <p:cNvGrpSpPr/>
          <p:nvPr/>
        </p:nvGrpSpPr>
        <p:grpSpPr>
          <a:xfrm>
            <a:off x="4130231" y="4055936"/>
            <a:ext cx="565785" cy="2602611"/>
            <a:chOff x="68580" y="3634740"/>
            <a:chExt cx="685800" cy="3154680"/>
          </a:xfrm>
        </p:grpSpPr>
        <p:pic>
          <p:nvPicPr>
            <p:cNvPr id="213" name="Picture 212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214" name="Picture 213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215" name="Picture 214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216" name="Picture 215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grpSp>
        <p:nvGrpSpPr>
          <p:cNvPr id="218" name="Group 217"/>
          <p:cNvGrpSpPr/>
          <p:nvPr/>
        </p:nvGrpSpPr>
        <p:grpSpPr>
          <a:xfrm>
            <a:off x="6167057" y="4055936"/>
            <a:ext cx="565785" cy="2602611"/>
            <a:chOff x="68580" y="3634740"/>
            <a:chExt cx="685800" cy="3154680"/>
          </a:xfrm>
        </p:grpSpPr>
        <p:pic>
          <p:nvPicPr>
            <p:cNvPr id="219" name="Picture 218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220" name="Picture 21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221" name="Picture 220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222" name="Picture 221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grpSp>
        <p:nvGrpSpPr>
          <p:cNvPr id="223" name="Group 222"/>
          <p:cNvGrpSpPr/>
          <p:nvPr/>
        </p:nvGrpSpPr>
        <p:grpSpPr>
          <a:xfrm>
            <a:off x="5488115" y="4055936"/>
            <a:ext cx="565785" cy="2602611"/>
            <a:chOff x="68580" y="3634740"/>
            <a:chExt cx="685800" cy="3154680"/>
          </a:xfrm>
        </p:grpSpPr>
        <p:pic>
          <p:nvPicPr>
            <p:cNvPr id="224" name="Picture 223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225" name="Picture 224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226" name="Picture 225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227" name="Picture 226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grpSp>
        <p:nvGrpSpPr>
          <p:cNvPr id="228" name="Group 227"/>
          <p:cNvGrpSpPr/>
          <p:nvPr/>
        </p:nvGrpSpPr>
        <p:grpSpPr>
          <a:xfrm>
            <a:off x="8203883" y="4055936"/>
            <a:ext cx="565785" cy="2602611"/>
            <a:chOff x="68580" y="3634740"/>
            <a:chExt cx="685800" cy="3154680"/>
          </a:xfrm>
        </p:grpSpPr>
        <p:pic>
          <p:nvPicPr>
            <p:cNvPr id="229" name="Picture 228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230" name="Picture 229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231" name="Picture 230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232" name="Picture 231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sp>
        <p:nvSpPr>
          <p:cNvPr id="156" name="Rectangle 155"/>
          <p:cNvSpPr/>
          <p:nvPr/>
        </p:nvSpPr>
        <p:spPr>
          <a:xfrm>
            <a:off x="4073652" y="4678299"/>
            <a:ext cx="678942" cy="678942"/>
          </a:xfrm>
          <a:prstGeom prst="rect">
            <a:avLst/>
          </a:prstGeom>
          <a:solidFill>
            <a:srgbClr val="FF99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4073652" y="5357241"/>
            <a:ext cx="678942" cy="678942"/>
          </a:xfrm>
          <a:prstGeom prst="rect">
            <a:avLst/>
          </a:prstGeom>
          <a:solidFill>
            <a:srgbClr val="FF99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4073652" y="6036183"/>
            <a:ext cx="678942" cy="678942"/>
          </a:xfrm>
          <a:prstGeom prst="rect">
            <a:avLst/>
          </a:prstGeom>
          <a:solidFill>
            <a:srgbClr val="FF99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4073652" y="3999357"/>
            <a:ext cx="678942" cy="678942"/>
          </a:xfrm>
          <a:prstGeom prst="rect">
            <a:avLst/>
          </a:prstGeom>
          <a:solidFill>
            <a:srgbClr val="FF99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789420" y="1057275"/>
            <a:ext cx="2036826" cy="2261962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9" rIns="37719" bIns="37719" rtlCol="0" anchor="b"/>
          <a:lstStyle/>
          <a:p>
            <a:pPr algn="ctr"/>
            <a:r>
              <a:rPr lang="en-US" sz="1485" b="1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Age of</a:t>
            </a:r>
            <a:br>
              <a:rPr lang="en-US" sz="1485" b="1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485" b="1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Exploration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036183"/>
            <a:ext cx="678942" cy="6789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3999357"/>
            <a:ext cx="678942" cy="6789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4675942"/>
            <a:ext cx="678942" cy="6789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5357241"/>
            <a:ext cx="678942" cy="6789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6579" y="4055936"/>
            <a:ext cx="565785" cy="2602611"/>
            <a:chOff x="68580" y="3634740"/>
            <a:chExt cx="685800" cy="3154680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414463" y="4055936"/>
            <a:ext cx="565785" cy="2602611"/>
            <a:chOff x="68580" y="3634740"/>
            <a:chExt cx="685800" cy="3154680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1357884" y="4678299"/>
            <a:ext cx="678942" cy="678942"/>
          </a:xfrm>
          <a:prstGeom prst="rect">
            <a:avLst/>
          </a:prstGeom>
          <a:solidFill>
            <a:srgbClr val="C000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7884" y="5357241"/>
            <a:ext cx="678942" cy="678942"/>
          </a:xfrm>
          <a:prstGeom prst="rect">
            <a:avLst/>
          </a:prstGeom>
          <a:solidFill>
            <a:srgbClr val="C000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57884" y="6036183"/>
            <a:ext cx="678942" cy="678942"/>
          </a:xfrm>
          <a:prstGeom prst="rect">
            <a:avLst/>
          </a:prstGeom>
          <a:solidFill>
            <a:srgbClr val="C000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57884" y="3999357"/>
            <a:ext cx="678942" cy="678942"/>
          </a:xfrm>
          <a:prstGeom prst="rect">
            <a:avLst/>
          </a:prstGeom>
          <a:solidFill>
            <a:srgbClr val="C000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78942" y="3320415"/>
            <a:ext cx="678942" cy="339471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50" b="1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78942" y="3658708"/>
            <a:ext cx="678942" cy="339471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55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Pre-</a:t>
            </a:r>
            <a:br>
              <a:rPr lang="en-US" sz="1155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155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3000</a:t>
            </a:r>
            <a:r>
              <a:rPr lang="en-US" sz="1155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 BC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78942" y="1057275"/>
            <a:ext cx="1357884" cy="226196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9" rIns="37719" bIns="37719" rtlCol="0" anchor="b"/>
          <a:lstStyle/>
          <a:p>
            <a:pPr algn="ctr"/>
            <a:r>
              <a:rPr lang="en-US" sz="1485" b="1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Pre-</a:t>
            </a:r>
            <a:br>
              <a:rPr lang="en-US" sz="1485" b="1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485" b="1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History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357884" y="3320415"/>
            <a:ext cx="678942" cy="339471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50" b="1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II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357884" y="3658708"/>
            <a:ext cx="678942" cy="339471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55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3000</a:t>
            </a:r>
            <a:r>
              <a:rPr lang="en-US" sz="1155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 -</a:t>
            </a:r>
            <a:br>
              <a:rPr lang="en-US" sz="1155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155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500 BC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735521" y="4055936"/>
            <a:ext cx="565785" cy="2602611"/>
            <a:chOff x="68580" y="3634740"/>
            <a:chExt cx="685800" cy="3154680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sp>
        <p:nvSpPr>
          <p:cNvPr id="37" name="Rectangle 36"/>
          <p:cNvSpPr/>
          <p:nvPr/>
        </p:nvSpPr>
        <p:spPr>
          <a:xfrm>
            <a:off x="678942" y="4678299"/>
            <a:ext cx="678942" cy="678942"/>
          </a:xfrm>
          <a:prstGeom prst="rect">
            <a:avLst/>
          </a:prstGeom>
          <a:solidFill>
            <a:srgbClr val="C000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78942" y="5357241"/>
            <a:ext cx="678942" cy="678942"/>
          </a:xfrm>
          <a:prstGeom prst="rect">
            <a:avLst/>
          </a:prstGeom>
          <a:solidFill>
            <a:srgbClr val="C000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78942" y="6036183"/>
            <a:ext cx="678942" cy="678942"/>
          </a:xfrm>
          <a:prstGeom prst="rect">
            <a:avLst/>
          </a:prstGeom>
          <a:solidFill>
            <a:srgbClr val="C000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8942" y="3999357"/>
            <a:ext cx="678942" cy="678942"/>
          </a:xfrm>
          <a:prstGeom prst="rect">
            <a:avLst/>
          </a:prstGeom>
          <a:solidFill>
            <a:srgbClr val="C000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792099" y="1131373"/>
            <a:ext cx="1131570" cy="1131570"/>
          </a:xfrm>
          <a:prstGeom prst="ellipse">
            <a:avLst/>
          </a:prstGeom>
          <a:solidFill>
            <a:srgbClr val="DF7F7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95" b="1" dirty="0">
              <a:solidFill>
                <a:schemeClr val="bg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980" b="1" dirty="0">
              <a:solidFill>
                <a:schemeClr val="bg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397" y="1225671"/>
            <a:ext cx="942975" cy="942975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1202416" y="1407464"/>
            <a:ext cx="310937" cy="289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80" b="1" dirty="0">
                <a:solidFill>
                  <a:schemeClr val="tx1"/>
                </a:solidFill>
                <a:latin typeface="Eras Demi ITC" panose="020B0805030504020804" pitchFamily="34" charset="0"/>
              </a:rPr>
              <a:t>1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91" y="2302002"/>
            <a:ext cx="565785" cy="56578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139" y="1094994"/>
            <a:ext cx="301752" cy="301752"/>
          </a:xfrm>
          <a:prstGeom prst="rect">
            <a:avLst/>
          </a:prstGeom>
        </p:spPr>
      </p:pic>
      <p:grpSp>
        <p:nvGrpSpPr>
          <p:cNvPr id="91" name="Group 90"/>
          <p:cNvGrpSpPr/>
          <p:nvPr/>
        </p:nvGrpSpPr>
        <p:grpSpPr>
          <a:xfrm>
            <a:off x="2036826" y="1057275"/>
            <a:ext cx="1357884" cy="5657850"/>
            <a:chOff x="2468880" y="0"/>
            <a:chExt cx="1645920" cy="6858000"/>
          </a:xfrm>
        </p:grpSpPr>
        <p:grpSp>
          <p:nvGrpSpPr>
            <p:cNvPr id="92" name="Group 91"/>
            <p:cNvGrpSpPr/>
            <p:nvPr/>
          </p:nvGrpSpPr>
          <p:grpSpPr>
            <a:xfrm>
              <a:off x="3360420" y="3634740"/>
              <a:ext cx="685800" cy="3154680"/>
              <a:chOff x="68580" y="3634740"/>
              <a:chExt cx="685800" cy="3154680"/>
            </a:xfrm>
          </p:grpSpPr>
          <p:pic>
            <p:nvPicPr>
              <p:cNvPr id="116" name="Picture 115"/>
              <p:cNvPicPr>
                <a:picLocks noChangeAspect="1"/>
              </p:cNvPicPr>
              <p:nvPr/>
            </p:nvPicPr>
            <p:blipFill>
              <a:blip r:embed="rId2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580" y="5280660"/>
                <a:ext cx="685800" cy="685800"/>
              </a:xfrm>
              <a:prstGeom prst="rect">
                <a:avLst/>
              </a:prstGeom>
            </p:spPr>
          </p:pic>
          <p:pic>
            <p:nvPicPr>
              <p:cNvPr id="117" name="Picture 116"/>
              <p:cNvPicPr>
                <a:picLocks noChangeAspect="1"/>
              </p:cNvPicPr>
              <p:nvPr/>
            </p:nvPicPr>
            <p:blipFill>
              <a:blip r:embed="rId3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580" y="6103620"/>
                <a:ext cx="685800" cy="685800"/>
              </a:xfrm>
              <a:prstGeom prst="rect">
                <a:avLst/>
              </a:prstGeom>
            </p:spPr>
          </p:pic>
          <p:pic>
            <p:nvPicPr>
              <p:cNvPr id="118" name="Picture 117"/>
              <p:cNvPicPr>
                <a:picLocks noChangeAspect="1"/>
              </p:cNvPicPr>
              <p:nvPr/>
            </p:nvPicPr>
            <p:blipFill>
              <a:blip r:embed="rId4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580" y="3634740"/>
                <a:ext cx="685800" cy="685800"/>
              </a:xfrm>
              <a:prstGeom prst="rect">
                <a:avLst/>
              </a:prstGeom>
            </p:spPr>
          </p:pic>
          <p:pic>
            <p:nvPicPr>
              <p:cNvPr id="119" name="Picture 118"/>
              <p:cNvPicPr>
                <a:picLocks noChangeAspect="1"/>
              </p:cNvPicPr>
              <p:nvPr/>
            </p:nvPicPr>
            <p:blipFill>
              <a:blip r:embed="rId5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580" y="4454843"/>
                <a:ext cx="685800" cy="685800"/>
              </a:xfrm>
              <a:prstGeom prst="rect">
                <a:avLst/>
              </a:prstGeom>
            </p:spPr>
          </p:pic>
        </p:grpSp>
        <p:sp>
          <p:nvSpPr>
            <p:cNvPr id="93" name="Rectangle 92"/>
            <p:cNvSpPr/>
            <p:nvPr/>
          </p:nvSpPr>
          <p:spPr>
            <a:xfrm>
              <a:off x="3291840" y="4389120"/>
              <a:ext cx="822960" cy="82296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>
                <a:latin typeface="Eras Demi ITC" panose="020B0805030504020804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291840" y="5212080"/>
              <a:ext cx="822960" cy="82296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>
                <a:latin typeface="Eras Demi ITC" panose="020B0805030504020804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291840" y="6035040"/>
              <a:ext cx="822960" cy="82296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>
                <a:latin typeface="Eras Demi ITC" panose="020B0805030504020804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291840" y="3566160"/>
              <a:ext cx="822960" cy="82296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>
                <a:latin typeface="Eras Demi ITC" panose="020B0805030504020804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468880" y="2743200"/>
              <a:ext cx="822960" cy="411480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50" b="1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468880" y="3153252"/>
              <a:ext cx="822960" cy="411480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55" cap="small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  <a:t>499 -</a:t>
              </a:r>
              <a:br>
                <a:rPr lang="en-US" sz="1155" cap="small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</a:br>
              <a:r>
                <a:rPr lang="en-US" sz="1155" cap="small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  <a:t>250 </a:t>
              </a:r>
              <a:r>
                <a:rPr lang="en-US" sz="1155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  <a:t>BC</a:t>
              </a: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468880" y="0"/>
              <a:ext cx="1645920" cy="2741772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7719" rIns="37719" bIns="37719" rtlCol="0" anchor="b"/>
            <a:lstStyle/>
            <a:p>
              <a:pPr algn="ctr"/>
              <a:r>
                <a:rPr lang="en-US" sz="1485" b="1" cap="small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  <a:t>Ancient </a:t>
              </a:r>
              <a:br>
                <a:rPr lang="en-US" sz="1485" b="1" cap="small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</a:br>
              <a:r>
                <a:rPr lang="en-US" sz="1485" b="1" cap="small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  <a:t>History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291840" y="2743200"/>
              <a:ext cx="822960" cy="411480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50" b="1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  <a:t>II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291840" y="3153252"/>
              <a:ext cx="822960" cy="411480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55" cap="small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  <a:t>250 </a:t>
              </a:r>
              <a:r>
                <a:rPr lang="en-US" sz="1155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  <a:t>-</a:t>
              </a:r>
              <a:br>
                <a:rPr lang="en-US" sz="1155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</a:br>
              <a:r>
                <a:rPr lang="en-US" sz="1155" dirty="0">
                  <a:solidFill>
                    <a:schemeClr val="tx1"/>
                  </a:solidFill>
                  <a:latin typeface="Eras Demi ITC" panose="020B0805030504020804" pitchFamily="34" charset="0"/>
                  <a:cs typeface="Times New Roman" panose="02020603050405020304" pitchFamily="18" charset="0"/>
                </a:rPr>
                <a:t>1 BC</a:t>
              </a: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2537460" y="3634740"/>
              <a:ext cx="685800" cy="3154680"/>
              <a:chOff x="68580" y="3634740"/>
              <a:chExt cx="685800" cy="3154680"/>
            </a:xfrm>
          </p:grpSpPr>
          <p:pic>
            <p:nvPicPr>
              <p:cNvPr id="112" name="Picture 111"/>
              <p:cNvPicPr>
                <a:picLocks noChangeAspect="1"/>
              </p:cNvPicPr>
              <p:nvPr/>
            </p:nvPicPr>
            <p:blipFill>
              <a:blip r:embed="rId2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580" y="5280660"/>
                <a:ext cx="685800" cy="685800"/>
              </a:xfrm>
              <a:prstGeom prst="rect">
                <a:avLst/>
              </a:prstGeom>
            </p:spPr>
          </p:pic>
          <p:pic>
            <p:nvPicPr>
              <p:cNvPr id="113" name="Picture 112"/>
              <p:cNvPicPr>
                <a:picLocks noChangeAspect="1"/>
              </p:cNvPicPr>
              <p:nvPr/>
            </p:nvPicPr>
            <p:blipFill>
              <a:blip r:embed="rId3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580" y="6103620"/>
                <a:ext cx="685800" cy="685800"/>
              </a:xfrm>
              <a:prstGeom prst="rect">
                <a:avLst/>
              </a:prstGeom>
            </p:spPr>
          </p:pic>
          <p:pic>
            <p:nvPicPr>
              <p:cNvPr id="114" name="Picture 113"/>
              <p:cNvPicPr>
                <a:picLocks noChangeAspect="1"/>
              </p:cNvPicPr>
              <p:nvPr/>
            </p:nvPicPr>
            <p:blipFill>
              <a:blip r:embed="rId4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580" y="3634740"/>
                <a:ext cx="685800" cy="685800"/>
              </a:xfrm>
              <a:prstGeom prst="rect">
                <a:avLst/>
              </a:prstGeom>
            </p:spPr>
          </p:pic>
          <p:pic>
            <p:nvPicPr>
              <p:cNvPr id="115" name="Picture 114"/>
              <p:cNvPicPr>
                <a:picLocks noChangeAspect="1"/>
              </p:cNvPicPr>
              <p:nvPr/>
            </p:nvPicPr>
            <p:blipFill>
              <a:blip r:embed="rId5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580" y="4454843"/>
                <a:ext cx="685800" cy="685800"/>
              </a:xfrm>
              <a:prstGeom prst="rect">
                <a:avLst/>
              </a:prstGeom>
            </p:spPr>
          </p:pic>
        </p:grpSp>
        <p:sp>
          <p:nvSpPr>
            <p:cNvPr id="103" name="Rectangle 102"/>
            <p:cNvSpPr/>
            <p:nvPr/>
          </p:nvSpPr>
          <p:spPr>
            <a:xfrm>
              <a:off x="2468880" y="4389120"/>
              <a:ext cx="822960" cy="82296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>
                <a:latin typeface="Eras Demi ITC" panose="020B0805030504020804" pitchFamily="34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468880" y="5212080"/>
              <a:ext cx="822960" cy="82296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>
                <a:latin typeface="Eras Demi ITC" panose="020B0805030504020804" pitchFamily="34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468880" y="6035040"/>
              <a:ext cx="822960" cy="82296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>
                <a:latin typeface="Eras Demi ITC" panose="020B0805030504020804" pitchFamily="34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468880" y="3566160"/>
              <a:ext cx="822960" cy="82296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>
                <a:latin typeface="Eras Demi ITC" panose="020B0805030504020804" pitchFamily="34" charset="0"/>
              </a:endParaRPr>
            </a:p>
          </p:txBody>
        </p:sp>
        <p:sp>
          <p:nvSpPr>
            <p:cNvPr id="107" name="Oval 106"/>
            <p:cNvSpPr>
              <a:spLocks noChangeAspect="1"/>
            </p:cNvSpPr>
            <p:nvPr/>
          </p:nvSpPr>
          <p:spPr>
            <a:xfrm>
              <a:off x="2606040" y="89816"/>
              <a:ext cx="1371600" cy="1371600"/>
            </a:xfrm>
            <a:prstGeom prst="ellipse">
              <a:avLst/>
            </a:prstGeom>
            <a:solidFill>
              <a:srgbClr val="FF7F7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495" b="1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endParaRPr>
            </a:p>
            <a:p>
              <a:pPr algn="ctr"/>
              <a:endParaRPr lang="en-US" sz="1980" b="1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8" name="Picture 10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0340" y="204116"/>
              <a:ext cx="1143000" cy="1143000"/>
            </a:xfrm>
            <a:prstGeom prst="rect">
              <a:avLst/>
            </a:prstGeom>
          </p:spPr>
        </p:pic>
        <p:sp>
          <p:nvSpPr>
            <p:cNvPr id="109" name="Rectangle 108"/>
            <p:cNvSpPr/>
            <p:nvPr/>
          </p:nvSpPr>
          <p:spPr>
            <a:xfrm>
              <a:off x="3103393" y="424471"/>
              <a:ext cx="376893" cy="3511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80" b="1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2</a:t>
              </a:r>
            </a:p>
          </p:txBody>
        </p:sp>
        <p:pic>
          <p:nvPicPr>
            <p:cNvPr id="110" name="Picture 10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45720"/>
              <a:ext cx="365760" cy="365760"/>
            </a:xfrm>
            <a:prstGeom prst="rect">
              <a:avLst/>
            </a:prstGeom>
          </p:spPr>
        </p:pic>
        <p:pic>
          <p:nvPicPr>
            <p:cNvPr id="111" name="Picture 11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8939" y="1508760"/>
              <a:ext cx="685800" cy="685800"/>
            </a:xfrm>
            <a:prstGeom prst="rect">
              <a:avLst/>
            </a:prstGeom>
          </p:spPr>
        </p:pic>
      </p:grpSp>
      <p:sp>
        <p:nvSpPr>
          <p:cNvPr id="131" name="Rectangle 130"/>
          <p:cNvSpPr/>
          <p:nvPr/>
        </p:nvSpPr>
        <p:spPr>
          <a:xfrm>
            <a:off x="3394710" y="3320415"/>
            <a:ext cx="678942" cy="339471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50" b="1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3394710" y="3658708"/>
            <a:ext cx="678942" cy="339471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55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 AD -</a:t>
            </a:r>
            <a:br>
              <a:rPr lang="en-US" sz="1155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155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499</a:t>
            </a:r>
            <a:endParaRPr lang="en-US" sz="1155" dirty="0">
              <a:solidFill>
                <a:schemeClr val="tx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394710" y="1057275"/>
            <a:ext cx="1357884" cy="2261962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9" rIns="37719" bIns="37719" rtlCol="0" anchor="b"/>
          <a:lstStyle/>
          <a:p>
            <a:pPr algn="ctr"/>
            <a:r>
              <a:rPr lang="en-US" sz="1485" b="1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Dark</a:t>
            </a:r>
            <a:br>
              <a:rPr lang="en-US" sz="1485" b="1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485" b="1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Ages</a:t>
            </a:r>
          </a:p>
        </p:txBody>
      </p:sp>
      <p:grpSp>
        <p:nvGrpSpPr>
          <p:cNvPr id="136" name="Group 135"/>
          <p:cNvGrpSpPr/>
          <p:nvPr/>
        </p:nvGrpSpPr>
        <p:grpSpPr>
          <a:xfrm>
            <a:off x="3451289" y="4055936"/>
            <a:ext cx="565785" cy="2602611"/>
            <a:chOff x="68580" y="3634740"/>
            <a:chExt cx="685800" cy="3154680"/>
          </a:xfrm>
        </p:grpSpPr>
        <p:pic>
          <p:nvPicPr>
            <p:cNvPr id="137" name="Picture 136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138" name="Picture 137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139" name="Picture 138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140" name="Picture 139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sp>
        <p:nvSpPr>
          <p:cNvPr id="141" name="Rectangle 140"/>
          <p:cNvSpPr/>
          <p:nvPr/>
        </p:nvSpPr>
        <p:spPr>
          <a:xfrm>
            <a:off x="3394710" y="4678299"/>
            <a:ext cx="678942" cy="678942"/>
          </a:xfrm>
          <a:prstGeom prst="rect">
            <a:avLst/>
          </a:prstGeom>
          <a:solidFill>
            <a:srgbClr val="FF99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394710" y="5357241"/>
            <a:ext cx="678942" cy="678942"/>
          </a:xfrm>
          <a:prstGeom prst="rect">
            <a:avLst/>
          </a:prstGeom>
          <a:solidFill>
            <a:srgbClr val="FF99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3394710" y="6036183"/>
            <a:ext cx="678942" cy="678942"/>
          </a:xfrm>
          <a:prstGeom prst="rect">
            <a:avLst/>
          </a:prstGeom>
          <a:solidFill>
            <a:srgbClr val="FF99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394710" y="3999357"/>
            <a:ext cx="678942" cy="678942"/>
          </a:xfrm>
          <a:prstGeom prst="rect">
            <a:avLst/>
          </a:prstGeom>
          <a:solidFill>
            <a:srgbClr val="FF99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45" name="Oval 144"/>
          <p:cNvSpPr>
            <a:spLocks noChangeAspect="1"/>
          </p:cNvSpPr>
          <p:nvPr/>
        </p:nvSpPr>
        <p:spPr>
          <a:xfrm>
            <a:off x="3507867" y="1131373"/>
            <a:ext cx="1131570" cy="1131570"/>
          </a:xfrm>
          <a:prstGeom prst="ellipse">
            <a:avLst/>
          </a:prstGeom>
          <a:solidFill>
            <a:srgbClr val="FFCC7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95" b="1" dirty="0">
              <a:solidFill>
                <a:schemeClr val="bg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980" b="1" dirty="0">
              <a:solidFill>
                <a:schemeClr val="bg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6" name="Picture 1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165" y="1225671"/>
            <a:ext cx="942975" cy="942975"/>
          </a:xfrm>
          <a:prstGeom prst="rect">
            <a:avLst/>
          </a:prstGeom>
        </p:spPr>
      </p:pic>
      <p:sp>
        <p:nvSpPr>
          <p:cNvPr id="147" name="Rectangle 146"/>
          <p:cNvSpPr/>
          <p:nvPr/>
        </p:nvSpPr>
        <p:spPr>
          <a:xfrm>
            <a:off x="3918184" y="1407464"/>
            <a:ext cx="310937" cy="289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80" b="1" dirty="0">
                <a:solidFill>
                  <a:schemeClr val="tx1"/>
                </a:solidFill>
                <a:latin typeface="Eras Demi ITC" panose="020B0805030504020804" pitchFamily="34" charset="0"/>
              </a:rPr>
              <a:t>3</a:t>
            </a:r>
          </a:p>
        </p:txBody>
      </p:sp>
      <p:pic>
        <p:nvPicPr>
          <p:cNvPr id="148" name="Picture 14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429" y="1094994"/>
            <a:ext cx="301752" cy="301752"/>
          </a:xfrm>
          <a:prstGeom prst="rect">
            <a:avLst/>
          </a:prstGeom>
        </p:spPr>
      </p:pic>
      <p:pic>
        <p:nvPicPr>
          <p:cNvPr id="149" name="Picture 14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760" y="2302002"/>
            <a:ext cx="565785" cy="565785"/>
          </a:xfrm>
          <a:prstGeom prst="rect">
            <a:avLst/>
          </a:prstGeom>
        </p:spPr>
      </p:pic>
      <p:grpSp>
        <p:nvGrpSpPr>
          <p:cNvPr id="151" name="Group 150"/>
          <p:cNvGrpSpPr/>
          <p:nvPr/>
        </p:nvGrpSpPr>
        <p:grpSpPr>
          <a:xfrm>
            <a:off x="4809173" y="4055936"/>
            <a:ext cx="565785" cy="2602611"/>
            <a:chOff x="68580" y="3634740"/>
            <a:chExt cx="685800" cy="3154680"/>
          </a:xfrm>
        </p:grpSpPr>
        <p:pic>
          <p:nvPicPr>
            <p:cNvPr id="152" name="Picture 151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153" name="Picture 152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154" name="Picture 153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155" name="Picture 154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sp>
        <p:nvSpPr>
          <p:cNvPr id="160" name="Rectangle 159"/>
          <p:cNvSpPr/>
          <p:nvPr/>
        </p:nvSpPr>
        <p:spPr>
          <a:xfrm>
            <a:off x="4073652" y="3320415"/>
            <a:ext cx="678942" cy="339471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50" b="1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II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4073652" y="3658708"/>
            <a:ext cx="678942" cy="339471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55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500</a:t>
            </a:r>
            <a:r>
              <a:rPr lang="en-US" sz="1155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 -</a:t>
            </a:r>
            <a:br>
              <a:rPr lang="en-US" sz="1155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155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999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789420" y="3320415"/>
            <a:ext cx="678942" cy="339471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50" b="1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89420" y="3658708"/>
            <a:ext cx="678942" cy="339471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55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1500 -</a:t>
            </a:r>
            <a:br>
              <a:rPr lang="en-US" sz="1155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155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1599</a:t>
            </a:r>
            <a:endParaRPr lang="en-US" sz="1155" dirty="0">
              <a:solidFill>
                <a:schemeClr val="bg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468362" y="3320415"/>
            <a:ext cx="678942" cy="339471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50" b="1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II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468362" y="3658708"/>
            <a:ext cx="678942" cy="339471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55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1600</a:t>
            </a:r>
            <a:r>
              <a:rPr lang="en-US" sz="1155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 -</a:t>
            </a:r>
            <a:br>
              <a:rPr lang="en-US" sz="1155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155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1649</a:t>
            </a:r>
          </a:p>
        </p:txBody>
      </p:sp>
      <p:sp>
        <p:nvSpPr>
          <p:cNvPr id="67" name="Oval 66"/>
          <p:cNvSpPr>
            <a:spLocks noChangeAspect="1"/>
          </p:cNvSpPr>
          <p:nvPr/>
        </p:nvSpPr>
        <p:spPr>
          <a:xfrm>
            <a:off x="7242048" y="1131373"/>
            <a:ext cx="1131570" cy="1131570"/>
          </a:xfrm>
          <a:prstGeom prst="ellipse">
            <a:avLst/>
          </a:prstGeom>
          <a:solidFill>
            <a:srgbClr val="C8E7A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95" b="1" dirty="0">
              <a:solidFill>
                <a:schemeClr val="bg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980" b="1" dirty="0">
              <a:solidFill>
                <a:schemeClr val="bg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346" y="1225671"/>
            <a:ext cx="942975" cy="942975"/>
          </a:xfrm>
          <a:prstGeom prst="rect">
            <a:avLst/>
          </a:prstGeom>
        </p:spPr>
      </p:pic>
      <p:sp>
        <p:nvSpPr>
          <p:cNvPr id="69" name="Rectangle 68"/>
          <p:cNvSpPr/>
          <p:nvPr/>
        </p:nvSpPr>
        <p:spPr>
          <a:xfrm>
            <a:off x="7652365" y="1407464"/>
            <a:ext cx="310937" cy="289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80" b="1" dirty="0">
                <a:solidFill>
                  <a:schemeClr val="tx1"/>
                </a:solidFill>
                <a:latin typeface="Eras Demi ITC" panose="020B0805030504020804" pitchFamily="34" charset="0"/>
              </a:rPr>
              <a:t>5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8147304" y="3320415"/>
            <a:ext cx="678942" cy="339471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50" b="1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III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8147304" y="3658708"/>
            <a:ext cx="678942" cy="339471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55" cap="small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1650</a:t>
            </a:r>
            <a:r>
              <a:rPr lang="en-US" sz="1155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 -</a:t>
            </a:r>
            <a:br>
              <a:rPr lang="en-US" sz="1155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155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1699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7468362" y="4678299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7468362" y="5357241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7468362" y="6036183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7468362" y="3999357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6789420" y="4678299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6789420" y="5357241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6789420" y="6036183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6789420" y="3999357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8147304" y="4678299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8147304" y="5357241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8147304" y="6036183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8147304" y="3999357"/>
            <a:ext cx="678942" cy="678942"/>
          </a:xfrm>
          <a:prstGeom prst="rect">
            <a:avLst/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4752594" y="3320415"/>
            <a:ext cx="678942" cy="33947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50" b="1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4752594" y="3658708"/>
            <a:ext cx="678942" cy="33947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55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1000 -</a:t>
            </a:r>
            <a:br>
              <a:rPr lang="en-US" sz="1155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155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1199</a:t>
            </a:r>
            <a:endParaRPr lang="en-US" sz="1155" dirty="0">
              <a:solidFill>
                <a:schemeClr val="tx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4752594" y="1057275"/>
            <a:ext cx="2036826" cy="2261962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9" rIns="37719" bIns="37719" rtlCol="0" anchor="b"/>
          <a:lstStyle/>
          <a:p>
            <a:pPr algn="ctr"/>
            <a:r>
              <a:rPr lang="en-US" sz="1485" b="1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Middle</a:t>
            </a:r>
            <a:br>
              <a:rPr lang="en-US" sz="1485" b="1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485" b="1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Ages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5431536" y="3320415"/>
            <a:ext cx="678942" cy="33947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50" b="1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II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5431536" y="3658708"/>
            <a:ext cx="678942" cy="33947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55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1200</a:t>
            </a:r>
            <a:r>
              <a:rPr lang="en-US" sz="1155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 -</a:t>
            </a:r>
            <a:br>
              <a:rPr lang="en-US" sz="1155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155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1349</a:t>
            </a:r>
          </a:p>
        </p:txBody>
      </p:sp>
      <p:sp>
        <p:nvSpPr>
          <p:cNvPr id="181" name="Oval 180"/>
          <p:cNvSpPr>
            <a:spLocks noChangeAspect="1"/>
          </p:cNvSpPr>
          <p:nvPr/>
        </p:nvSpPr>
        <p:spPr>
          <a:xfrm>
            <a:off x="5205222" y="1131373"/>
            <a:ext cx="1131570" cy="1131570"/>
          </a:xfrm>
          <a:prstGeom prst="ellipse">
            <a:avLst/>
          </a:prstGeom>
          <a:solidFill>
            <a:srgbClr val="FFFFB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95" b="1" dirty="0">
              <a:solidFill>
                <a:schemeClr val="bg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980" b="1" dirty="0">
              <a:solidFill>
                <a:schemeClr val="bg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2" name="Picture 18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520" y="1225671"/>
            <a:ext cx="942975" cy="942975"/>
          </a:xfrm>
          <a:prstGeom prst="rect">
            <a:avLst/>
          </a:prstGeom>
        </p:spPr>
      </p:pic>
      <p:sp>
        <p:nvSpPr>
          <p:cNvPr id="183" name="Rectangle 182"/>
          <p:cNvSpPr/>
          <p:nvPr/>
        </p:nvSpPr>
        <p:spPr>
          <a:xfrm>
            <a:off x="5615539" y="1407464"/>
            <a:ext cx="310937" cy="289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80" b="1" dirty="0">
                <a:solidFill>
                  <a:schemeClr val="tx1"/>
                </a:solidFill>
                <a:latin typeface="Eras Demi ITC" panose="020B0805030504020804" pitchFamily="34" charset="0"/>
              </a:rPr>
              <a:t>4</a:t>
            </a:r>
          </a:p>
        </p:txBody>
      </p:sp>
      <p:pic>
        <p:nvPicPr>
          <p:cNvPr id="184" name="Picture 18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313" y="1094994"/>
            <a:ext cx="301752" cy="301752"/>
          </a:xfrm>
          <a:prstGeom prst="rect">
            <a:avLst/>
          </a:prstGeom>
        </p:spPr>
      </p:pic>
      <p:sp>
        <p:nvSpPr>
          <p:cNvPr id="185" name="Rectangle 184"/>
          <p:cNvSpPr/>
          <p:nvPr/>
        </p:nvSpPr>
        <p:spPr>
          <a:xfrm>
            <a:off x="6110478" y="3320415"/>
            <a:ext cx="678942" cy="33947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50" b="1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III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110478" y="3658708"/>
            <a:ext cx="678942" cy="33947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55" cap="small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1350</a:t>
            </a:r>
            <a:r>
              <a:rPr lang="en-US" sz="1155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 -</a:t>
            </a:r>
            <a:br>
              <a:rPr lang="en-US" sz="1155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</a:br>
            <a:r>
              <a:rPr lang="en-US" sz="1155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1499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431536" y="4678299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5431536" y="5357241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5431536" y="6036183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431536" y="3999357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4752594" y="4678299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4752594" y="5357241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4752594" y="6036183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4752594" y="3999357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6110478" y="4678299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6110478" y="5357241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6110478" y="6036183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6110478" y="3999357"/>
            <a:ext cx="678942" cy="678942"/>
          </a:xfrm>
          <a:prstGeom prst="rect">
            <a:avLst/>
          </a:prstGeom>
          <a:solidFill>
            <a:srgbClr val="FFFF66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pic>
        <p:nvPicPr>
          <p:cNvPr id="199" name="Picture 19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115" y="2302002"/>
            <a:ext cx="565785" cy="565785"/>
          </a:xfrm>
          <a:prstGeom prst="rect">
            <a:avLst/>
          </a:prstGeom>
        </p:spPr>
      </p:pic>
      <p:pic>
        <p:nvPicPr>
          <p:cNvPr id="201" name="Picture 20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941" y="2302002"/>
            <a:ext cx="565785" cy="565785"/>
          </a:xfrm>
          <a:prstGeom prst="rect">
            <a:avLst/>
          </a:prstGeom>
        </p:spPr>
      </p:pic>
      <p:cxnSp>
        <p:nvCxnSpPr>
          <p:cNvPr id="233" name="Straight Connector 232"/>
          <p:cNvCxnSpPr/>
          <p:nvPr/>
        </p:nvCxnSpPr>
        <p:spPr>
          <a:xfrm>
            <a:off x="2036826" y="1057275"/>
            <a:ext cx="0" cy="56578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8826246" y="1057275"/>
            <a:ext cx="0" cy="56578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6789420" y="1057275"/>
            <a:ext cx="0" cy="56578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4752594" y="1057275"/>
            <a:ext cx="0" cy="56578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3394710" y="1057275"/>
            <a:ext cx="0" cy="56578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>
            <a:off x="678942" y="1057275"/>
            <a:ext cx="0" cy="56578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9" name="Picture 23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61" y="1094994"/>
            <a:ext cx="301752" cy="301752"/>
          </a:xfrm>
          <a:prstGeom prst="rect">
            <a:avLst/>
          </a:prstGeom>
        </p:spPr>
      </p:pic>
      <p:sp>
        <p:nvSpPr>
          <p:cNvPr id="217" name="Oval Callout 216"/>
          <p:cNvSpPr/>
          <p:nvPr/>
        </p:nvSpPr>
        <p:spPr>
          <a:xfrm flipH="1">
            <a:off x="3084508" y="47827"/>
            <a:ext cx="2167527" cy="914400"/>
          </a:xfrm>
          <a:prstGeom prst="wedgeEllipseCallout">
            <a:avLst>
              <a:gd name="adj1" fmla="val -7749"/>
              <a:gd name="adj2" fmla="val 6141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Timeline</a:t>
            </a:r>
            <a:endParaRPr lang="en-US" sz="20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240" name="Oval Callout 239"/>
          <p:cNvSpPr/>
          <p:nvPr/>
        </p:nvSpPr>
        <p:spPr>
          <a:xfrm flipH="1">
            <a:off x="1513352" y="6809423"/>
            <a:ext cx="2651760" cy="914400"/>
          </a:xfrm>
          <a:prstGeom prst="wedgeEllipseCallout">
            <a:avLst>
              <a:gd name="adj1" fmla="val 95424"/>
              <a:gd name="adj2" fmla="val -6902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Historical Tracks: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Leader, Civilization,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Events, Inventions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241" name="Oval Callout 240"/>
          <p:cNvSpPr/>
          <p:nvPr/>
        </p:nvSpPr>
        <p:spPr>
          <a:xfrm flipH="1">
            <a:off x="7852282" y="296288"/>
            <a:ext cx="1005840" cy="731520"/>
          </a:xfrm>
          <a:prstGeom prst="wedgeEllipseCallout">
            <a:avLst>
              <a:gd name="adj1" fmla="val -7749"/>
              <a:gd name="adj2" fmla="val 6141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Era</a:t>
            </a:r>
            <a:endParaRPr lang="en-US" sz="20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242" name="Oval Callout 241"/>
          <p:cNvSpPr/>
          <p:nvPr/>
        </p:nvSpPr>
        <p:spPr>
          <a:xfrm flipH="1">
            <a:off x="8769668" y="6771703"/>
            <a:ext cx="1188720" cy="731520"/>
          </a:xfrm>
          <a:prstGeom prst="wedgeEllipseCallout">
            <a:avLst>
              <a:gd name="adj1" fmla="val 80196"/>
              <a:gd name="adj2" fmla="val -7581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Time Column</a:t>
            </a:r>
            <a:endParaRPr lang="en-US" sz="20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72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>
            <a:spLocks/>
          </p:cNvSpPr>
          <p:nvPr/>
        </p:nvSpPr>
        <p:spPr>
          <a:xfrm>
            <a:off x="754380" y="4713661"/>
            <a:ext cx="603504" cy="6035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980" b="1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</a:t>
            </a:r>
            <a:r>
              <a:rPr lang="en-US" sz="1980" b="1" baseline="30000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st</a:t>
            </a:r>
            <a:endParaRPr lang="en-US" sz="1980" b="1" dirty="0">
              <a:solidFill>
                <a:schemeClr val="tx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0" y="6036183"/>
            <a:ext cx="2263140" cy="6789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0" y="3999357"/>
            <a:ext cx="2263140" cy="6789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0" y="4675942"/>
            <a:ext cx="2263140" cy="6789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0" y="5357241"/>
            <a:ext cx="2263140" cy="6789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Eras Demi ITC" panose="020B0805030504020804" pitchFamily="34" charset="0"/>
            </a:endParaRPr>
          </a:p>
        </p:txBody>
      </p:sp>
      <p:grpSp>
        <p:nvGrpSpPr>
          <p:cNvPr id="183" name="Group 182"/>
          <p:cNvGrpSpPr/>
          <p:nvPr/>
        </p:nvGrpSpPr>
        <p:grpSpPr>
          <a:xfrm>
            <a:off x="56579" y="4055936"/>
            <a:ext cx="565785" cy="2602611"/>
            <a:chOff x="68580" y="3634740"/>
            <a:chExt cx="685800" cy="3154680"/>
          </a:xfrm>
        </p:grpSpPr>
        <p:pic>
          <p:nvPicPr>
            <p:cNvPr id="184" name="Picture 18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5280660"/>
              <a:ext cx="685800" cy="685800"/>
            </a:xfrm>
            <a:prstGeom prst="rect">
              <a:avLst/>
            </a:prstGeom>
          </p:spPr>
        </p:pic>
        <p:pic>
          <p:nvPicPr>
            <p:cNvPr id="185" name="Picture 18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6103620"/>
              <a:ext cx="685800" cy="685800"/>
            </a:xfrm>
            <a:prstGeom prst="rect">
              <a:avLst/>
            </a:prstGeom>
          </p:spPr>
        </p:pic>
        <p:pic>
          <p:nvPicPr>
            <p:cNvPr id="186" name="Picture 18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3634740"/>
              <a:ext cx="685800" cy="685800"/>
            </a:xfrm>
            <a:prstGeom prst="rect">
              <a:avLst/>
            </a:prstGeom>
          </p:spPr>
        </p:pic>
        <p:pic>
          <p:nvPicPr>
            <p:cNvPr id="188" name="Picture 18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" y="4454843"/>
              <a:ext cx="685800" cy="685800"/>
            </a:xfrm>
            <a:prstGeom prst="rect">
              <a:avLst/>
            </a:prstGeom>
          </p:spPr>
        </p:pic>
      </p:grpSp>
      <p:sp>
        <p:nvSpPr>
          <p:cNvPr id="190" name="Oval 189"/>
          <p:cNvSpPr>
            <a:spLocks/>
          </p:cNvSpPr>
          <p:nvPr/>
        </p:nvSpPr>
        <p:spPr>
          <a:xfrm>
            <a:off x="754380" y="5394960"/>
            <a:ext cx="603504" cy="6035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980" b="1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</a:t>
            </a:r>
            <a:r>
              <a:rPr lang="en-US" sz="1980" b="1" baseline="30000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st</a:t>
            </a:r>
            <a:endParaRPr lang="en-US" sz="1980" b="1" dirty="0">
              <a:solidFill>
                <a:schemeClr val="tx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sp>
        <p:nvSpPr>
          <p:cNvPr id="191" name="Oval 190"/>
          <p:cNvSpPr>
            <a:spLocks/>
          </p:cNvSpPr>
          <p:nvPr/>
        </p:nvSpPr>
        <p:spPr>
          <a:xfrm>
            <a:off x="754380" y="6073902"/>
            <a:ext cx="603504" cy="6035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980" b="1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</a:t>
            </a:r>
            <a:r>
              <a:rPr lang="en-US" sz="1980" b="1" baseline="30000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st</a:t>
            </a:r>
            <a:endParaRPr lang="en-US" sz="1980" b="1" dirty="0">
              <a:solidFill>
                <a:schemeClr val="tx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95" name="Group 194"/>
          <p:cNvGrpSpPr/>
          <p:nvPr/>
        </p:nvGrpSpPr>
        <p:grpSpPr>
          <a:xfrm>
            <a:off x="492265" y="1505197"/>
            <a:ext cx="1278611" cy="525343"/>
            <a:chOff x="9123959" y="542935"/>
            <a:chExt cx="1549831" cy="636779"/>
          </a:xfrm>
        </p:grpSpPr>
        <p:sp>
          <p:nvSpPr>
            <p:cNvPr id="200" name="Cube 199"/>
            <p:cNvSpPr/>
            <p:nvPr/>
          </p:nvSpPr>
          <p:spPr>
            <a:xfrm>
              <a:off x="9123959" y="724164"/>
              <a:ext cx="274320" cy="274320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>
                <a:latin typeface="Eras Demi ITC" panose="020B0805030504020804" pitchFamily="34" charset="0"/>
              </a:endParaRPr>
            </a:p>
          </p:txBody>
        </p:sp>
        <p:sp>
          <p:nvSpPr>
            <p:cNvPr id="202" name="Cube 201"/>
            <p:cNvSpPr/>
            <p:nvPr/>
          </p:nvSpPr>
          <p:spPr>
            <a:xfrm>
              <a:off x="9424499" y="724164"/>
              <a:ext cx="274320" cy="274320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>
                <a:latin typeface="Eras Demi ITC" panose="020B0805030504020804" pitchFamily="34" charset="0"/>
              </a:endParaRPr>
            </a:p>
          </p:txBody>
        </p:sp>
        <p:pic>
          <p:nvPicPr>
            <p:cNvPr id="203" name="Picture 20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7011" y="542935"/>
              <a:ext cx="636779" cy="636779"/>
            </a:xfrm>
            <a:prstGeom prst="rect">
              <a:avLst/>
            </a:prstGeom>
          </p:spPr>
        </p:pic>
        <p:sp>
          <p:nvSpPr>
            <p:cNvPr id="204" name="TextBox 203"/>
            <p:cNvSpPr txBox="1"/>
            <p:nvPr/>
          </p:nvSpPr>
          <p:spPr>
            <a:xfrm>
              <a:off x="9725039" y="707436"/>
              <a:ext cx="285751" cy="327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55" dirty="0">
                  <a:latin typeface="Eras Demi ITC" panose="020B0805030504020804" pitchFamily="34" charset="0"/>
                </a:rPr>
                <a:t>=</a:t>
              </a:r>
            </a:p>
          </p:txBody>
        </p:sp>
      </p:grpSp>
      <p:sp>
        <p:nvSpPr>
          <p:cNvPr id="197" name="Rectangle 196"/>
          <p:cNvSpPr/>
          <p:nvPr/>
        </p:nvSpPr>
        <p:spPr>
          <a:xfrm>
            <a:off x="0" y="2113407"/>
            <a:ext cx="2263140" cy="18859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980" b="1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208" name="Oval 207"/>
          <p:cNvSpPr>
            <a:spLocks/>
          </p:cNvSpPr>
          <p:nvPr/>
        </p:nvSpPr>
        <p:spPr>
          <a:xfrm>
            <a:off x="754380" y="4034719"/>
            <a:ext cx="603504" cy="6035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980" b="1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1</a:t>
            </a:r>
            <a:r>
              <a:rPr lang="en-US" sz="1980" b="1" baseline="30000" dirty="0">
                <a:solidFill>
                  <a:schemeClr val="tx1"/>
                </a:solidFill>
                <a:latin typeface="Eras Demi ITC" panose="020B0805030504020804" pitchFamily="34" charset="0"/>
                <a:cs typeface="Times New Roman" panose="02020603050405020304" pitchFamily="18" charset="0"/>
              </a:rPr>
              <a:t>st</a:t>
            </a:r>
            <a:endParaRPr lang="en-US" sz="1980" b="1" dirty="0">
              <a:solidFill>
                <a:schemeClr val="tx1"/>
              </a:solidFill>
              <a:latin typeface="Eras Demi ITC" panose="020B08050305040208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2852606" y="2562337"/>
            <a:ext cx="1923266" cy="942975"/>
            <a:chOff x="4638273" y="247391"/>
            <a:chExt cx="2331232" cy="1143000"/>
          </a:xfrm>
        </p:grpSpPr>
        <p:grpSp>
          <p:nvGrpSpPr>
            <p:cNvPr id="31" name="Group 30"/>
            <p:cNvGrpSpPr/>
            <p:nvPr/>
          </p:nvGrpSpPr>
          <p:grpSpPr>
            <a:xfrm>
              <a:off x="5826505" y="247391"/>
              <a:ext cx="1143000" cy="1143000"/>
              <a:chOff x="8529207" y="685800"/>
              <a:chExt cx="1143000" cy="1143000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80667" y="1188720"/>
                <a:ext cx="640080" cy="640080"/>
              </a:xfrm>
              <a:prstGeom prst="rect">
                <a:avLst/>
              </a:prstGeom>
            </p:spPr>
          </p:pic>
          <p:sp>
            <p:nvSpPr>
              <p:cNvPr id="29" name="Oval 28"/>
              <p:cNvSpPr/>
              <p:nvPr/>
            </p:nvSpPr>
            <p:spPr>
              <a:xfrm>
                <a:off x="8529207" y="685800"/>
                <a:ext cx="1143000" cy="11430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829818" rtlCol="0" anchor="t"/>
              <a:lstStyle/>
              <a:p>
                <a:pPr algn="ctr"/>
                <a:r>
                  <a:rPr lang="en-US" sz="198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?</a:t>
                </a:r>
              </a:p>
            </p:txBody>
          </p:sp>
        </p:grpSp>
        <p:sp>
          <p:nvSpPr>
            <p:cNvPr id="258" name="TextBox 257"/>
            <p:cNvSpPr txBox="1"/>
            <p:nvPr/>
          </p:nvSpPr>
          <p:spPr>
            <a:xfrm>
              <a:off x="4638273" y="681731"/>
              <a:ext cx="274320" cy="27432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2640" b="1" dirty="0">
                  <a:latin typeface="Eras Demi ITC" panose="020B0805030504020804" pitchFamily="34" charset="0"/>
                </a:rPr>
                <a:t>+</a:t>
              </a:r>
            </a:p>
          </p:txBody>
        </p:sp>
        <p:grpSp>
          <p:nvGrpSpPr>
            <p:cNvPr id="75" name="Group 74"/>
            <p:cNvGrpSpPr>
              <a:grpSpLocks noChangeAspect="1"/>
            </p:cNvGrpSpPr>
            <p:nvPr/>
          </p:nvGrpSpPr>
          <p:grpSpPr>
            <a:xfrm>
              <a:off x="4997593" y="491663"/>
              <a:ext cx="654461" cy="654457"/>
              <a:chOff x="6367835" y="5877989"/>
              <a:chExt cx="320922" cy="320921"/>
            </a:xfrm>
          </p:grpSpPr>
          <p:sp>
            <p:nvSpPr>
              <p:cNvPr id="325" name="Cube 324"/>
              <p:cNvSpPr>
                <a:spLocks noChangeAspect="1"/>
              </p:cNvSpPr>
              <p:nvPr/>
            </p:nvSpPr>
            <p:spPr>
              <a:xfrm>
                <a:off x="6367835" y="5877989"/>
                <a:ext cx="320922" cy="320921"/>
              </a:xfrm>
              <a:prstGeom prst="cube">
                <a:avLst>
                  <a:gd name="adj" fmla="val 16870"/>
                </a:avLst>
              </a:prstGeom>
              <a:solidFill>
                <a:srgbClr val="9966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pic>
            <p:nvPicPr>
              <p:cNvPr id="326" name="Picture 325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81693" y="5932853"/>
                <a:ext cx="256032" cy="256032"/>
              </a:xfrm>
              <a:prstGeom prst="rect">
                <a:avLst/>
              </a:prstGeom>
            </p:spPr>
          </p:pic>
        </p:grpSp>
      </p:grpSp>
      <p:sp>
        <p:nvSpPr>
          <p:cNvPr id="328" name="Rectangle 327"/>
          <p:cNvSpPr/>
          <p:nvPr/>
        </p:nvSpPr>
        <p:spPr>
          <a:xfrm>
            <a:off x="2219152" y="1228852"/>
            <a:ext cx="3044924" cy="403415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dirty="0" err="1">
                <a:solidFill>
                  <a:schemeClr val="tx1"/>
                </a:solidFill>
                <a:latin typeface="Eras Demi ITC" panose="020B0805030504020804" pitchFamily="34" charset="0"/>
              </a:rPr>
              <a:t>Krenn</a:t>
            </a:r>
            <a:r>
              <a:rPr lang="en-US" sz="1650" dirty="0">
                <a:solidFill>
                  <a:schemeClr val="tx1"/>
                </a:solidFill>
                <a:latin typeface="Eras Demi ITC" panose="020B0805030504020804" pitchFamily="34" charset="0"/>
              </a:rPr>
              <a:t> Phase:</a:t>
            </a:r>
          </a:p>
        </p:txBody>
      </p:sp>
      <p:sp>
        <p:nvSpPr>
          <p:cNvPr id="346" name="Rectangle 345"/>
          <p:cNvSpPr>
            <a:spLocks/>
          </p:cNvSpPr>
          <p:nvPr/>
        </p:nvSpPr>
        <p:spPr>
          <a:xfrm>
            <a:off x="2263140" y="1057273"/>
            <a:ext cx="3026107" cy="22631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9" rIns="37719" rtlCol="0" anchor="ctr"/>
          <a:lstStyle/>
          <a:p>
            <a:pPr algn="ctr"/>
            <a:r>
              <a:rPr lang="en-US" sz="1980" dirty="0">
                <a:solidFill>
                  <a:schemeClr val="tx1"/>
                </a:solidFill>
                <a:latin typeface="Eras Demi ITC" panose="020B0805030504020804" pitchFamily="34" charset="0"/>
              </a:rPr>
              <a:t>Phases</a:t>
            </a:r>
            <a:endParaRPr lang="en-US" sz="99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grpSp>
        <p:nvGrpSpPr>
          <p:cNvPr id="95" name="Group 94"/>
          <p:cNvGrpSpPr>
            <a:grpSpLocks noChangeAspect="1"/>
          </p:cNvGrpSpPr>
          <p:nvPr/>
        </p:nvGrpSpPr>
        <p:grpSpPr>
          <a:xfrm>
            <a:off x="115075" y="2207442"/>
            <a:ext cx="603504" cy="603504"/>
            <a:chOff x="3017520" y="89816"/>
            <a:chExt cx="1371600" cy="1371600"/>
          </a:xfrm>
        </p:grpSpPr>
        <p:sp>
          <p:nvSpPr>
            <p:cNvPr id="371" name="Oval 370"/>
            <p:cNvSpPr>
              <a:spLocks noChangeAspect="1"/>
            </p:cNvSpPr>
            <p:nvPr/>
          </p:nvSpPr>
          <p:spPr>
            <a:xfrm>
              <a:off x="3017520" y="89816"/>
              <a:ext cx="1371600" cy="1371600"/>
            </a:xfrm>
            <a:prstGeom prst="ellipse">
              <a:avLst/>
            </a:prstGeom>
            <a:solidFill>
              <a:srgbClr val="E7E6E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495" b="1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endParaRPr>
            </a:p>
            <a:p>
              <a:pPr algn="ctr"/>
              <a:endParaRPr lang="en-US" sz="1980" b="1" dirty="0">
                <a:solidFill>
                  <a:schemeClr val="bg1"/>
                </a:solidFill>
                <a:latin typeface="Eras Demi ITC" panose="020B08050305040208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72" name="Picture 37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1820" y="204116"/>
              <a:ext cx="1143000" cy="1143000"/>
            </a:xfrm>
            <a:prstGeom prst="rect">
              <a:avLst/>
            </a:prstGeom>
          </p:spPr>
        </p:pic>
      </p:grpSp>
      <p:sp>
        <p:nvSpPr>
          <p:cNvPr id="373" name="Rectangle 372"/>
          <p:cNvSpPr>
            <a:spLocks/>
          </p:cNvSpPr>
          <p:nvPr/>
        </p:nvSpPr>
        <p:spPr>
          <a:xfrm>
            <a:off x="905257" y="2359457"/>
            <a:ext cx="1131570" cy="30175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650" dirty="0">
                <a:solidFill>
                  <a:schemeClr val="tx1"/>
                </a:solidFill>
                <a:latin typeface="Eras Demi ITC" panose="020B0805030504020804" pitchFamily="34" charset="0"/>
              </a:rPr>
              <a:t>Requirements</a:t>
            </a:r>
            <a:endParaRPr lang="en-US" sz="907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224743" y="2921844"/>
            <a:ext cx="1812522" cy="377190"/>
            <a:chOff x="311714" y="2299840"/>
            <a:chExt cx="2196996" cy="457200"/>
          </a:xfrm>
        </p:grpSpPr>
        <p:sp>
          <p:nvSpPr>
            <p:cNvPr id="375" name="Can 374"/>
            <p:cNvSpPr/>
            <p:nvPr/>
          </p:nvSpPr>
          <p:spPr>
            <a:xfrm>
              <a:off x="1181612" y="2345560"/>
              <a:ext cx="457200" cy="365760"/>
            </a:xfrm>
            <a:prstGeom prst="can">
              <a:avLst>
                <a:gd name="adj" fmla="val 41234"/>
              </a:avLst>
            </a:prstGeom>
            <a:solidFill>
              <a:srgbClr val="BFBFB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/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2051510" y="2299840"/>
              <a:ext cx="457200" cy="457200"/>
              <a:chOff x="7268683" y="2479845"/>
              <a:chExt cx="457200" cy="457200"/>
            </a:xfrm>
          </p:grpSpPr>
          <p:pic>
            <p:nvPicPr>
              <p:cNvPr id="381" name="Picture 380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68683" y="2479845"/>
                <a:ext cx="457200" cy="457200"/>
              </a:xfrm>
              <a:prstGeom prst="rect">
                <a:avLst/>
              </a:prstGeom>
            </p:spPr>
          </p:pic>
          <p:sp>
            <p:nvSpPr>
              <p:cNvPr id="378" name="&quot;No&quot; Symbol 377"/>
              <p:cNvSpPr/>
              <p:nvPr/>
            </p:nvSpPr>
            <p:spPr>
              <a:xfrm>
                <a:off x="7268683" y="2479845"/>
                <a:ext cx="457200" cy="457200"/>
              </a:xfrm>
              <a:prstGeom prst="noSmoking">
                <a:avLst>
                  <a:gd name="adj" fmla="val 7060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79" name="TextBox 378"/>
            <p:cNvSpPr txBox="1">
              <a:spLocks noChangeAspect="1"/>
            </p:cNvSpPr>
            <p:nvPr/>
          </p:nvSpPr>
          <p:spPr>
            <a:xfrm>
              <a:off x="1705507" y="2387422"/>
              <a:ext cx="279308" cy="28203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sz="1980" dirty="0">
                  <a:latin typeface="Eras Demi ITC" panose="020B0805030504020804" pitchFamily="34" charset="0"/>
                </a:rPr>
                <a:t>+</a:t>
              </a:r>
            </a:p>
          </p:txBody>
        </p:sp>
        <p:sp>
          <p:nvSpPr>
            <p:cNvPr id="380" name="TextBox 379"/>
            <p:cNvSpPr txBox="1">
              <a:spLocks noChangeAspect="1"/>
            </p:cNvSpPr>
            <p:nvPr/>
          </p:nvSpPr>
          <p:spPr>
            <a:xfrm>
              <a:off x="835609" y="2387422"/>
              <a:ext cx="279308" cy="28203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sz="1980" dirty="0">
                  <a:latin typeface="Eras Demi ITC" panose="020B0805030504020804" pitchFamily="34" charset="0"/>
                </a:rPr>
                <a:t>+</a:t>
              </a:r>
            </a:p>
          </p:txBody>
        </p:sp>
        <p:pic>
          <p:nvPicPr>
            <p:cNvPr id="382" name="Picture 381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714" y="2299840"/>
              <a:ext cx="457200" cy="457200"/>
            </a:xfrm>
            <a:prstGeom prst="rect">
              <a:avLst/>
            </a:prstGeom>
          </p:spPr>
        </p:pic>
      </p:grpSp>
      <p:grpSp>
        <p:nvGrpSpPr>
          <p:cNvPr id="101" name="Group 100"/>
          <p:cNvGrpSpPr/>
          <p:nvPr/>
        </p:nvGrpSpPr>
        <p:grpSpPr>
          <a:xfrm>
            <a:off x="34043" y="3339273"/>
            <a:ext cx="2210159" cy="236511"/>
            <a:chOff x="6881276" y="3279478"/>
            <a:chExt cx="2678981" cy="286680"/>
          </a:xfrm>
        </p:grpSpPr>
        <p:sp>
          <p:nvSpPr>
            <p:cNvPr id="386" name="TextBox 385"/>
            <p:cNvSpPr txBox="1">
              <a:spLocks/>
            </p:cNvSpPr>
            <p:nvPr/>
          </p:nvSpPr>
          <p:spPr>
            <a:xfrm>
              <a:off x="6881276" y="3279478"/>
              <a:ext cx="2678981" cy="274320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r>
                <a:rPr lang="en-US" sz="1155" dirty="0">
                  <a:latin typeface="Eras Demi ITC" panose="020B0805030504020804" pitchFamily="34" charset="0"/>
                </a:rPr>
                <a:t>Pay       /     = Era # </a:t>
              </a:r>
              <a:r>
                <a:rPr lang="en-US" sz="907" dirty="0">
                  <a:latin typeface="Eras Demi ITC" panose="020B0805030504020804" pitchFamily="34" charset="0"/>
                </a:rPr>
                <a:t>(</a:t>
              </a:r>
              <a:r>
                <a:rPr lang="en-US" sz="907" dirty="0" err="1">
                  <a:latin typeface="Eras Demi ITC" panose="020B0805030504020804" pitchFamily="34" charset="0"/>
                </a:rPr>
                <a:t>inc.</a:t>
              </a:r>
              <a:r>
                <a:rPr lang="en-US" sz="907" dirty="0">
                  <a:latin typeface="Eras Demi ITC" panose="020B0805030504020804" pitchFamily="34" charset="0"/>
                </a:rPr>
                <a:t>      from Era)</a:t>
              </a:r>
              <a:endParaRPr lang="en-US" sz="1320" dirty="0">
                <a:latin typeface="Eras Demi ITC" panose="020B0805030504020804" pitchFamily="34" charset="0"/>
              </a:endParaRPr>
            </a:p>
          </p:txBody>
        </p:sp>
        <p:sp>
          <p:nvSpPr>
            <p:cNvPr id="387" name="Rounded Rectangle 386"/>
            <p:cNvSpPr>
              <a:spLocks noChangeAspect="1"/>
            </p:cNvSpPr>
            <p:nvPr/>
          </p:nvSpPr>
          <p:spPr>
            <a:xfrm>
              <a:off x="8721596" y="3312340"/>
              <a:ext cx="130629" cy="182880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/>
            </a:p>
          </p:txBody>
        </p:sp>
        <p:pic>
          <p:nvPicPr>
            <p:cNvPr id="389" name="Picture 38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101" y="3291838"/>
              <a:ext cx="274320" cy="274320"/>
            </a:xfrm>
            <a:prstGeom prst="rect">
              <a:avLst/>
            </a:prstGeom>
          </p:spPr>
        </p:pic>
      </p:grpSp>
      <p:grpSp>
        <p:nvGrpSpPr>
          <p:cNvPr id="102" name="Group 101"/>
          <p:cNvGrpSpPr/>
          <p:nvPr/>
        </p:nvGrpSpPr>
        <p:grpSpPr>
          <a:xfrm>
            <a:off x="-34958" y="3581644"/>
            <a:ext cx="2228724" cy="415996"/>
            <a:chOff x="7042717" y="3733133"/>
            <a:chExt cx="2701484" cy="504237"/>
          </a:xfrm>
        </p:grpSpPr>
        <p:sp>
          <p:nvSpPr>
            <p:cNvPr id="388" name="Rectangle 387"/>
            <p:cNvSpPr/>
            <p:nvPr/>
          </p:nvSpPr>
          <p:spPr>
            <a:xfrm>
              <a:off x="7042717" y="3733133"/>
              <a:ext cx="2701484" cy="504237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55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Other</a:t>
              </a:r>
              <a:r>
                <a:rPr lang="en-US" sz="1155" b="1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     :         </a:t>
              </a:r>
              <a:r>
                <a:rPr lang="en-US" sz="1155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if        /       in Era</a:t>
              </a:r>
              <a:endParaRPr lang="en-US" sz="1155" b="1" dirty="0">
                <a:solidFill>
                  <a:schemeClr val="tx1"/>
                </a:solidFill>
                <a:latin typeface="Eras Demi ITC" panose="020B0805030504020804" pitchFamily="34" charset="0"/>
              </a:endParaRPr>
            </a:p>
          </p:txBody>
        </p:sp>
        <p:pic>
          <p:nvPicPr>
            <p:cNvPr id="394" name="Picture 393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4788" y="3834493"/>
              <a:ext cx="365761" cy="365760"/>
            </a:xfrm>
            <a:prstGeom prst="rect">
              <a:avLst/>
            </a:prstGeom>
          </p:spPr>
        </p:pic>
        <p:pic>
          <p:nvPicPr>
            <p:cNvPr id="395" name="Picture 394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05650" y="3827972"/>
              <a:ext cx="365763" cy="365760"/>
            </a:xfrm>
            <a:prstGeom prst="rect">
              <a:avLst/>
            </a:prstGeom>
          </p:spPr>
        </p:pic>
        <p:pic>
          <p:nvPicPr>
            <p:cNvPr id="396" name="Picture 395"/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91" t="11866" r="16764" b="10063"/>
            <a:stretch/>
          </p:blipFill>
          <p:spPr>
            <a:xfrm>
              <a:off x="7588756" y="3836208"/>
              <a:ext cx="274343" cy="274320"/>
            </a:xfrm>
            <a:prstGeom prst="rect">
              <a:avLst/>
            </a:prstGeom>
          </p:spPr>
        </p:pic>
        <p:pic>
          <p:nvPicPr>
            <p:cNvPr id="397" name="Picture 396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5796" y="3836208"/>
              <a:ext cx="274320" cy="274320"/>
            </a:xfrm>
            <a:prstGeom prst="rect">
              <a:avLst/>
            </a:prstGeom>
          </p:spPr>
        </p:pic>
      </p:grpSp>
      <p:sp>
        <p:nvSpPr>
          <p:cNvPr id="451" name="Rectangle 450"/>
          <p:cNvSpPr/>
          <p:nvPr/>
        </p:nvSpPr>
        <p:spPr>
          <a:xfrm>
            <a:off x="5279342" y="1585341"/>
            <a:ext cx="1584198" cy="51297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37719" tIns="0" rtlCol="0" anchor="t"/>
          <a:lstStyle/>
          <a:p>
            <a:pPr algn="ctr"/>
            <a:endParaRPr lang="en-US" sz="1485" dirty="0">
              <a:solidFill>
                <a:srgbClr val="0070C0"/>
              </a:solidFill>
              <a:latin typeface="Eras Demi ITC" panose="020B0805030504020804" pitchFamily="34" charset="0"/>
            </a:endParaRPr>
          </a:p>
        </p:txBody>
      </p:sp>
      <p:sp>
        <p:nvSpPr>
          <p:cNvPr id="452" name="Flowchart: Process 451"/>
          <p:cNvSpPr/>
          <p:nvPr/>
        </p:nvSpPr>
        <p:spPr>
          <a:xfrm>
            <a:off x="6431012" y="2617614"/>
            <a:ext cx="281635" cy="28163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1</a:t>
            </a:r>
          </a:p>
        </p:txBody>
      </p:sp>
      <p:sp>
        <p:nvSpPr>
          <p:cNvPr id="453" name="Flowchart: Process 452"/>
          <p:cNvSpPr/>
          <p:nvPr/>
        </p:nvSpPr>
        <p:spPr>
          <a:xfrm>
            <a:off x="6431012" y="2899249"/>
            <a:ext cx="281635" cy="28163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2</a:t>
            </a:r>
          </a:p>
        </p:txBody>
      </p:sp>
      <p:sp>
        <p:nvSpPr>
          <p:cNvPr id="454" name="Flowchart: Process 453"/>
          <p:cNvSpPr/>
          <p:nvPr/>
        </p:nvSpPr>
        <p:spPr>
          <a:xfrm>
            <a:off x="6431012" y="3180885"/>
            <a:ext cx="281635" cy="28163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3</a:t>
            </a:r>
          </a:p>
        </p:txBody>
      </p:sp>
      <p:sp>
        <p:nvSpPr>
          <p:cNvPr id="455" name="Flowchart: Process 454"/>
          <p:cNvSpPr/>
          <p:nvPr/>
        </p:nvSpPr>
        <p:spPr>
          <a:xfrm>
            <a:off x="6431012" y="3462520"/>
            <a:ext cx="281635" cy="28163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4</a:t>
            </a:r>
          </a:p>
        </p:txBody>
      </p:sp>
      <p:sp>
        <p:nvSpPr>
          <p:cNvPr id="456" name="Flowchart: Process 455"/>
          <p:cNvSpPr/>
          <p:nvPr/>
        </p:nvSpPr>
        <p:spPr>
          <a:xfrm>
            <a:off x="6431012" y="3744155"/>
            <a:ext cx="281635" cy="28163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5</a:t>
            </a:r>
          </a:p>
        </p:txBody>
      </p:sp>
      <p:sp>
        <p:nvSpPr>
          <p:cNvPr id="457" name="Flowchart: Process 456"/>
          <p:cNvSpPr/>
          <p:nvPr/>
        </p:nvSpPr>
        <p:spPr>
          <a:xfrm>
            <a:off x="6431012" y="4025790"/>
            <a:ext cx="281635" cy="28163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6</a:t>
            </a:r>
          </a:p>
        </p:txBody>
      </p:sp>
      <p:sp>
        <p:nvSpPr>
          <p:cNvPr id="458" name="Flowchart: Process 457"/>
          <p:cNvSpPr/>
          <p:nvPr/>
        </p:nvSpPr>
        <p:spPr>
          <a:xfrm>
            <a:off x="6431012" y="4307425"/>
            <a:ext cx="281635" cy="28163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7</a:t>
            </a:r>
          </a:p>
        </p:txBody>
      </p:sp>
      <p:sp>
        <p:nvSpPr>
          <p:cNvPr id="459" name="Flowchart: Process 458"/>
          <p:cNvSpPr/>
          <p:nvPr/>
        </p:nvSpPr>
        <p:spPr>
          <a:xfrm>
            <a:off x="6431012" y="4589061"/>
            <a:ext cx="281635" cy="28163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8</a:t>
            </a:r>
          </a:p>
        </p:txBody>
      </p:sp>
      <p:sp>
        <p:nvSpPr>
          <p:cNvPr id="460" name="Flowchart: Process 459"/>
          <p:cNvSpPr/>
          <p:nvPr/>
        </p:nvSpPr>
        <p:spPr>
          <a:xfrm>
            <a:off x="6431012" y="4870696"/>
            <a:ext cx="281635" cy="28163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9</a:t>
            </a:r>
          </a:p>
        </p:txBody>
      </p:sp>
      <p:sp>
        <p:nvSpPr>
          <p:cNvPr id="461" name="Oval 460"/>
          <p:cNvSpPr/>
          <p:nvPr/>
        </p:nvSpPr>
        <p:spPr>
          <a:xfrm>
            <a:off x="5480975" y="2236621"/>
            <a:ext cx="422452" cy="422453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10</a:t>
            </a:r>
          </a:p>
        </p:txBody>
      </p:sp>
      <p:sp>
        <p:nvSpPr>
          <p:cNvPr id="462" name="Oval 461"/>
          <p:cNvSpPr/>
          <p:nvPr/>
        </p:nvSpPr>
        <p:spPr>
          <a:xfrm>
            <a:off x="5817003" y="2572236"/>
            <a:ext cx="422452" cy="422453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20</a:t>
            </a:r>
          </a:p>
        </p:txBody>
      </p:sp>
      <p:sp>
        <p:nvSpPr>
          <p:cNvPr id="463" name="Oval 462"/>
          <p:cNvSpPr/>
          <p:nvPr/>
        </p:nvSpPr>
        <p:spPr>
          <a:xfrm>
            <a:off x="5480975" y="2907852"/>
            <a:ext cx="422452" cy="422453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30</a:t>
            </a:r>
          </a:p>
        </p:txBody>
      </p:sp>
      <p:sp>
        <p:nvSpPr>
          <p:cNvPr id="464" name="Oval 463"/>
          <p:cNvSpPr/>
          <p:nvPr/>
        </p:nvSpPr>
        <p:spPr>
          <a:xfrm>
            <a:off x="5817003" y="3238636"/>
            <a:ext cx="422452" cy="422453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40</a:t>
            </a:r>
          </a:p>
        </p:txBody>
      </p:sp>
      <p:sp>
        <p:nvSpPr>
          <p:cNvPr id="465" name="Oval 464"/>
          <p:cNvSpPr/>
          <p:nvPr/>
        </p:nvSpPr>
        <p:spPr>
          <a:xfrm>
            <a:off x="5480975" y="3579085"/>
            <a:ext cx="422452" cy="422453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50</a:t>
            </a:r>
          </a:p>
        </p:txBody>
      </p:sp>
      <p:sp>
        <p:nvSpPr>
          <p:cNvPr id="466" name="Oval 465"/>
          <p:cNvSpPr/>
          <p:nvPr/>
        </p:nvSpPr>
        <p:spPr>
          <a:xfrm>
            <a:off x="5817003" y="3905036"/>
            <a:ext cx="422452" cy="422453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60</a:t>
            </a:r>
          </a:p>
        </p:txBody>
      </p:sp>
      <p:sp>
        <p:nvSpPr>
          <p:cNvPr id="467" name="Oval 466"/>
          <p:cNvSpPr/>
          <p:nvPr/>
        </p:nvSpPr>
        <p:spPr>
          <a:xfrm>
            <a:off x="5480975" y="4250316"/>
            <a:ext cx="422452" cy="422453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70</a:t>
            </a:r>
          </a:p>
        </p:txBody>
      </p:sp>
      <p:sp>
        <p:nvSpPr>
          <p:cNvPr id="468" name="Oval 467"/>
          <p:cNvSpPr/>
          <p:nvPr/>
        </p:nvSpPr>
        <p:spPr>
          <a:xfrm>
            <a:off x="5817003" y="4571436"/>
            <a:ext cx="422452" cy="422453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80</a:t>
            </a:r>
          </a:p>
        </p:txBody>
      </p:sp>
      <p:sp>
        <p:nvSpPr>
          <p:cNvPr id="469" name="Oval 468"/>
          <p:cNvSpPr/>
          <p:nvPr/>
        </p:nvSpPr>
        <p:spPr>
          <a:xfrm>
            <a:off x="5480975" y="4921547"/>
            <a:ext cx="422452" cy="422453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90</a:t>
            </a:r>
          </a:p>
        </p:txBody>
      </p:sp>
      <p:sp>
        <p:nvSpPr>
          <p:cNvPr id="470" name="Oval 469"/>
          <p:cNvSpPr/>
          <p:nvPr/>
        </p:nvSpPr>
        <p:spPr>
          <a:xfrm>
            <a:off x="5993023" y="5205395"/>
            <a:ext cx="563270" cy="56327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100</a:t>
            </a:r>
          </a:p>
        </p:txBody>
      </p:sp>
      <p:sp>
        <p:nvSpPr>
          <p:cNvPr id="471" name="Flowchart: Process 470"/>
          <p:cNvSpPr/>
          <p:nvPr/>
        </p:nvSpPr>
        <p:spPr>
          <a:xfrm>
            <a:off x="6431012" y="2336738"/>
            <a:ext cx="281635" cy="28163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85" b="1" dirty="0">
                <a:solidFill>
                  <a:schemeClr val="tx1"/>
                </a:solidFill>
                <a:latin typeface="Eras Demi ITC" panose="020B0805030504020804" pitchFamily="34" charset="0"/>
              </a:rPr>
              <a:t>0</a:t>
            </a:r>
          </a:p>
        </p:txBody>
      </p:sp>
      <p:pic>
        <p:nvPicPr>
          <p:cNvPr id="472" name="Picture 47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689" y="1637177"/>
            <a:ext cx="603504" cy="603504"/>
          </a:xfrm>
          <a:prstGeom prst="rect">
            <a:avLst/>
          </a:prstGeom>
        </p:spPr>
      </p:pic>
      <p:sp>
        <p:nvSpPr>
          <p:cNvPr id="499" name="Rectangle 498"/>
          <p:cNvSpPr/>
          <p:nvPr/>
        </p:nvSpPr>
        <p:spPr>
          <a:xfrm>
            <a:off x="5279342" y="1057275"/>
            <a:ext cx="1584198" cy="528066"/>
          </a:xfrm>
          <a:prstGeom prst="rect">
            <a:avLst/>
          </a:prstGeom>
          <a:solidFill>
            <a:srgbClr val="D9D9D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9" rIns="37719" rtlCol="0" anchor="ctr"/>
          <a:lstStyle/>
          <a:p>
            <a:endParaRPr lang="en-US" sz="1485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pic>
        <p:nvPicPr>
          <p:cNvPr id="500" name="Picture 499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1" t="11866" r="16764" b="10063"/>
          <a:stretch/>
        </p:blipFill>
        <p:spPr>
          <a:xfrm>
            <a:off x="5540358" y="1094994"/>
            <a:ext cx="452665" cy="452628"/>
          </a:xfrm>
          <a:prstGeom prst="rect">
            <a:avLst/>
          </a:prstGeom>
        </p:spPr>
      </p:pic>
      <p:pic>
        <p:nvPicPr>
          <p:cNvPr id="501" name="Picture 50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879" y="1094994"/>
            <a:ext cx="452628" cy="452628"/>
          </a:xfrm>
          <a:prstGeom prst="rect">
            <a:avLst/>
          </a:prstGeom>
        </p:spPr>
      </p:pic>
      <p:sp>
        <p:nvSpPr>
          <p:cNvPr id="502" name="Rectangle 501"/>
          <p:cNvSpPr/>
          <p:nvPr/>
        </p:nvSpPr>
        <p:spPr>
          <a:xfrm>
            <a:off x="0" y="1057275"/>
            <a:ext cx="2263140" cy="10561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980" b="1" dirty="0">
                <a:solidFill>
                  <a:schemeClr val="tx1"/>
                </a:solidFill>
                <a:latin typeface="Eras Demi ITC" panose="020B0805030504020804" pitchFamily="34" charset="0"/>
              </a:rPr>
              <a:t>Hall of Heroes</a:t>
            </a:r>
          </a:p>
        </p:txBody>
      </p:sp>
      <p:cxnSp>
        <p:nvCxnSpPr>
          <p:cNvPr id="515" name="Straight Connector 514"/>
          <p:cNvCxnSpPr/>
          <p:nvPr/>
        </p:nvCxnSpPr>
        <p:spPr>
          <a:xfrm>
            <a:off x="5273261" y="5821724"/>
            <a:ext cx="158419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4" name="Group 223"/>
          <p:cNvGrpSpPr>
            <a:grpSpLocks noChangeAspect="1"/>
          </p:cNvGrpSpPr>
          <p:nvPr/>
        </p:nvGrpSpPr>
        <p:grpSpPr>
          <a:xfrm>
            <a:off x="2317387" y="1935899"/>
            <a:ext cx="1147272" cy="452628"/>
            <a:chOff x="6679117" y="3060080"/>
            <a:chExt cx="1097278" cy="432904"/>
          </a:xfrm>
        </p:grpSpPr>
        <p:grpSp>
          <p:nvGrpSpPr>
            <p:cNvPr id="225" name="Group 224"/>
            <p:cNvGrpSpPr/>
            <p:nvPr/>
          </p:nvGrpSpPr>
          <p:grpSpPr>
            <a:xfrm>
              <a:off x="6679117" y="3066430"/>
              <a:ext cx="548640" cy="426554"/>
              <a:chOff x="6679117" y="3066430"/>
              <a:chExt cx="548640" cy="426554"/>
            </a:xfrm>
          </p:grpSpPr>
          <p:sp>
            <p:nvSpPr>
              <p:cNvPr id="232" name="Rectangle 231"/>
              <p:cNvSpPr/>
              <p:nvPr/>
            </p:nvSpPr>
            <p:spPr>
              <a:xfrm>
                <a:off x="6679117" y="3127224"/>
                <a:ext cx="548640" cy="365760"/>
              </a:xfrm>
              <a:prstGeom prst="rect">
                <a:avLst/>
              </a:prstGeom>
              <a:solidFill>
                <a:srgbClr val="FF7F7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grpSp>
            <p:nvGrpSpPr>
              <p:cNvPr id="233" name="Group 232"/>
              <p:cNvGrpSpPr>
                <a:grpSpLocks noChangeAspect="1"/>
              </p:cNvGrpSpPr>
              <p:nvPr/>
            </p:nvGrpSpPr>
            <p:grpSpPr>
              <a:xfrm>
                <a:off x="6770555" y="3066430"/>
                <a:ext cx="365762" cy="365760"/>
                <a:chOff x="6333882" y="312851"/>
                <a:chExt cx="654461" cy="654457"/>
              </a:xfrm>
            </p:grpSpPr>
            <p:sp>
              <p:nvSpPr>
                <p:cNvPr id="234" name="Cube 233"/>
                <p:cNvSpPr/>
                <p:nvPr/>
              </p:nvSpPr>
              <p:spPr>
                <a:xfrm>
                  <a:off x="6333882" y="312851"/>
                  <a:ext cx="654461" cy="654457"/>
                </a:xfrm>
                <a:prstGeom prst="cube">
                  <a:avLst>
                    <a:gd name="adj" fmla="val 16870"/>
                  </a:avLst>
                </a:prstGeom>
                <a:solidFill>
                  <a:srgbClr val="9966FF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85"/>
                </a:p>
              </p:txBody>
            </p:sp>
            <p:pic>
              <p:nvPicPr>
                <p:cNvPr id="235" name="Picture 234"/>
                <p:cNvPicPr>
                  <a:picLocks noChangeAspect="1"/>
                </p:cNvPicPr>
                <p:nvPr/>
              </p:nvPicPr>
              <p:blipFill>
                <a:blip r:embed="rId2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62143" y="424736"/>
                  <a:ext cx="522130" cy="52212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26" name="Group 225"/>
            <p:cNvGrpSpPr/>
            <p:nvPr/>
          </p:nvGrpSpPr>
          <p:grpSpPr>
            <a:xfrm>
              <a:off x="7227755" y="3066430"/>
              <a:ext cx="548640" cy="426554"/>
              <a:chOff x="6679117" y="3066430"/>
              <a:chExt cx="548640" cy="426554"/>
            </a:xfrm>
          </p:grpSpPr>
          <p:sp>
            <p:nvSpPr>
              <p:cNvPr id="228" name="Rectangle 227"/>
              <p:cNvSpPr/>
              <p:nvPr/>
            </p:nvSpPr>
            <p:spPr>
              <a:xfrm>
                <a:off x="6679117" y="3127224"/>
                <a:ext cx="548640" cy="3657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grpSp>
            <p:nvGrpSpPr>
              <p:cNvPr id="229" name="Group 228"/>
              <p:cNvGrpSpPr>
                <a:grpSpLocks noChangeAspect="1"/>
              </p:cNvGrpSpPr>
              <p:nvPr/>
            </p:nvGrpSpPr>
            <p:grpSpPr>
              <a:xfrm>
                <a:off x="6770555" y="3066430"/>
                <a:ext cx="365762" cy="365760"/>
                <a:chOff x="6333882" y="312851"/>
                <a:chExt cx="654461" cy="654457"/>
              </a:xfrm>
            </p:grpSpPr>
            <p:sp>
              <p:nvSpPr>
                <p:cNvPr id="230" name="Cube 229"/>
                <p:cNvSpPr/>
                <p:nvPr/>
              </p:nvSpPr>
              <p:spPr>
                <a:xfrm>
                  <a:off x="6333882" y="312851"/>
                  <a:ext cx="654461" cy="654457"/>
                </a:xfrm>
                <a:prstGeom prst="cube">
                  <a:avLst>
                    <a:gd name="adj" fmla="val 16870"/>
                  </a:avLst>
                </a:prstGeom>
                <a:solidFill>
                  <a:srgbClr val="9966FF"/>
                </a:solidFill>
                <a:ln w="635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85"/>
                </a:p>
              </p:txBody>
            </p:sp>
            <p:pic>
              <p:nvPicPr>
                <p:cNvPr id="231" name="Picture 230"/>
                <p:cNvPicPr>
                  <a:picLocks noChangeAspect="1"/>
                </p:cNvPicPr>
                <p:nvPr/>
              </p:nvPicPr>
              <p:blipFill>
                <a:blip r:embed="rId2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62143" y="424736"/>
                  <a:ext cx="522130" cy="522128"/>
                </a:xfrm>
                <a:prstGeom prst="rect">
                  <a:avLst/>
                </a:prstGeom>
              </p:spPr>
            </p:pic>
          </p:grpSp>
        </p:grpSp>
        <p:cxnSp>
          <p:nvCxnSpPr>
            <p:cNvPr id="227" name="Curved Connector 226"/>
            <p:cNvCxnSpPr>
              <a:stCxn id="234" idx="0"/>
              <a:endCxn id="230" idx="0"/>
            </p:cNvCxnSpPr>
            <p:nvPr/>
          </p:nvCxnSpPr>
          <p:spPr>
            <a:xfrm rot="5400000" flipH="1" flipV="1">
              <a:off x="7258607" y="2792111"/>
              <a:ext cx="12700" cy="548638"/>
            </a:xfrm>
            <a:prstGeom prst="curvedConnector3">
              <a:avLst>
                <a:gd name="adj1" fmla="val 980000"/>
              </a:avLst>
            </a:prstGeom>
            <a:ln>
              <a:solidFill>
                <a:schemeClr val="tx1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/>
          <p:cNvGrpSpPr/>
          <p:nvPr/>
        </p:nvGrpSpPr>
        <p:grpSpPr>
          <a:xfrm>
            <a:off x="3756642" y="2088963"/>
            <a:ext cx="1357884" cy="181193"/>
            <a:chOff x="6400800" y="4252595"/>
            <a:chExt cx="1645920" cy="219628"/>
          </a:xfrm>
        </p:grpSpPr>
        <p:grpSp>
          <p:nvGrpSpPr>
            <p:cNvPr id="237" name="Group 236"/>
            <p:cNvGrpSpPr>
              <a:grpSpLocks noChangeAspect="1"/>
            </p:cNvGrpSpPr>
            <p:nvPr/>
          </p:nvGrpSpPr>
          <p:grpSpPr>
            <a:xfrm>
              <a:off x="7223760" y="4258945"/>
              <a:ext cx="274320" cy="213278"/>
              <a:chOff x="6679117" y="3066430"/>
              <a:chExt cx="548640" cy="426554"/>
            </a:xfrm>
          </p:grpSpPr>
          <p:sp>
            <p:nvSpPr>
              <p:cNvPr id="282" name="Rectangle 281"/>
              <p:cNvSpPr/>
              <p:nvPr/>
            </p:nvSpPr>
            <p:spPr>
              <a:xfrm>
                <a:off x="6679117" y="3127224"/>
                <a:ext cx="548640" cy="365760"/>
              </a:xfrm>
              <a:prstGeom prst="rect">
                <a:avLst/>
              </a:prstGeom>
              <a:solidFill>
                <a:srgbClr val="FF7F7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grpSp>
            <p:nvGrpSpPr>
              <p:cNvPr id="284" name="Group 283"/>
              <p:cNvGrpSpPr>
                <a:grpSpLocks noChangeAspect="1"/>
              </p:cNvGrpSpPr>
              <p:nvPr/>
            </p:nvGrpSpPr>
            <p:grpSpPr>
              <a:xfrm>
                <a:off x="6770555" y="3066430"/>
                <a:ext cx="365762" cy="365760"/>
                <a:chOff x="6333882" y="312851"/>
                <a:chExt cx="654461" cy="654457"/>
              </a:xfrm>
            </p:grpSpPr>
            <p:sp>
              <p:nvSpPr>
                <p:cNvPr id="287" name="Cube 286"/>
                <p:cNvSpPr/>
                <p:nvPr/>
              </p:nvSpPr>
              <p:spPr>
                <a:xfrm>
                  <a:off x="6333882" y="312851"/>
                  <a:ext cx="654461" cy="654457"/>
                </a:xfrm>
                <a:prstGeom prst="cube">
                  <a:avLst>
                    <a:gd name="adj" fmla="val 16870"/>
                  </a:avLst>
                </a:prstGeom>
                <a:solidFill>
                  <a:srgbClr val="9966FF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85"/>
                </a:p>
              </p:txBody>
            </p:sp>
            <p:pic>
              <p:nvPicPr>
                <p:cNvPr id="292" name="Picture 291"/>
                <p:cNvPicPr>
                  <a:picLocks noChangeAspect="1"/>
                </p:cNvPicPr>
                <p:nvPr/>
              </p:nvPicPr>
              <p:blipFill>
                <a:blip r:embed="rId2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62143" y="424736"/>
                  <a:ext cx="522130" cy="52212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38" name="Group 237"/>
            <p:cNvGrpSpPr>
              <a:grpSpLocks noChangeAspect="1"/>
            </p:cNvGrpSpPr>
            <p:nvPr/>
          </p:nvGrpSpPr>
          <p:grpSpPr>
            <a:xfrm>
              <a:off x="7498080" y="4258945"/>
              <a:ext cx="274320" cy="213278"/>
              <a:chOff x="6679117" y="3066430"/>
              <a:chExt cx="548640" cy="426554"/>
            </a:xfrm>
          </p:grpSpPr>
          <p:sp>
            <p:nvSpPr>
              <p:cNvPr id="278" name="Rectangle 277"/>
              <p:cNvSpPr/>
              <p:nvPr/>
            </p:nvSpPr>
            <p:spPr>
              <a:xfrm>
                <a:off x="6679117" y="3127224"/>
                <a:ext cx="548640" cy="3657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grpSp>
            <p:nvGrpSpPr>
              <p:cNvPr id="279" name="Group 278"/>
              <p:cNvGrpSpPr>
                <a:grpSpLocks noChangeAspect="1"/>
              </p:cNvGrpSpPr>
              <p:nvPr/>
            </p:nvGrpSpPr>
            <p:grpSpPr>
              <a:xfrm>
                <a:off x="6770555" y="3066430"/>
                <a:ext cx="365762" cy="365760"/>
                <a:chOff x="6333882" y="312851"/>
                <a:chExt cx="654461" cy="654457"/>
              </a:xfrm>
            </p:grpSpPr>
            <p:sp>
              <p:nvSpPr>
                <p:cNvPr id="280" name="Cube 279"/>
                <p:cNvSpPr/>
                <p:nvPr/>
              </p:nvSpPr>
              <p:spPr>
                <a:xfrm>
                  <a:off x="6333882" y="312851"/>
                  <a:ext cx="654461" cy="654457"/>
                </a:xfrm>
                <a:prstGeom prst="cube">
                  <a:avLst>
                    <a:gd name="adj" fmla="val 16870"/>
                  </a:avLst>
                </a:prstGeom>
                <a:solidFill>
                  <a:srgbClr val="9966FF"/>
                </a:solidFill>
                <a:ln w="635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85"/>
                </a:p>
              </p:txBody>
            </p:sp>
            <p:pic>
              <p:nvPicPr>
                <p:cNvPr id="281" name="Picture 280"/>
                <p:cNvPicPr>
                  <a:picLocks noChangeAspect="1"/>
                </p:cNvPicPr>
                <p:nvPr/>
              </p:nvPicPr>
              <p:blipFill>
                <a:blip r:embed="rId2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62143" y="424736"/>
                  <a:ext cx="522130" cy="522128"/>
                </a:xfrm>
                <a:prstGeom prst="rect">
                  <a:avLst/>
                </a:prstGeom>
              </p:spPr>
            </p:pic>
          </p:grpSp>
        </p:grpSp>
        <p:cxnSp>
          <p:nvCxnSpPr>
            <p:cNvPr id="239" name="Curved Connector 238"/>
            <p:cNvCxnSpPr>
              <a:stCxn id="287" idx="0"/>
              <a:endCxn id="247" idx="0"/>
            </p:cNvCxnSpPr>
            <p:nvPr/>
          </p:nvCxnSpPr>
          <p:spPr>
            <a:xfrm rot="5400000" flipH="1" flipV="1">
              <a:off x="7650666" y="3984625"/>
              <a:ext cx="12700" cy="548640"/>
            </a:xfrm>
            <a:prstGeom prst="curvedConnector3">
              <a:avLst>
                <a:gd name="adj1" fmla="val 1120000"/>
              </a:avLst>
            </a:prstGeom>
            <a:ln>
              <a:solidFill>
                <a:schemeClr val="tx1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0" name="Group 239"/>
            <p:cNvGrpSpPr>
              <a:grpSpLocks noChangeAspect="1"/>
            </p:cNvGrpSpPr>
            <p:nvPr/>
          </p:nvGrpSpPr>
          <p:grpSpPr>
            <a:xfrm>
              <a:off x="6949440" y="4258945"/>
              <a:ext cx="274320" cy="213278"/>
              <a:chOff x="6679117" y="3066430"/>
              <a:chExt cx="548640" cy="426554"/>
            </a:xfrm>
          </p:grpSpPr>
          <p:sp>
            <p:nvSpPr>
              <p:cNvPr id="274" name="Rectangle 273"/>
              <p:cNvSpPr/>
              <p:nvPr/>
            </p:nvSpPr>
            <p:spPr>
              <a:xfrm>
                <a:off x="6679117" y="3127224"/>
                <a:ext cx="548640" cy="365760"/>
              </a:xfrm>
              <a:prstGeom prst="rect">
                <a:avLst/>
              </a:prstGeom>
              <a:solidFill>
                <a:srgbClr val="FF7F7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grpSp>
            <p:nvGrpSpPr>
              <p:cNvPr id="275" name="Group 274"/>
              <p:cNvGrpSpPr>
                <a:grpSpLocks noChangeAspect="1"/>
              </p:cNvGrpSpPr>
              <p:nvPr/>
            </p:nvGrpSpPr>
            <p:grpSpPr>
              <a:xfrm>
                <a:off x="6770555" y="3066430"/>
                <a:ext cx="365762" cy="365760"/>
                <a:chOff x="6333882" y="312851"/>
                <a:chExt cx="654461" cy="654457"/>
              </a:xfrm>
            </p:grpSpPr>
            <p:sp>
              <p:nvSpPr>
                <p:cNvPr id="276" name="Cube 275"/>
                <p:cNvSpPr/>
                <p:nvPr/>
              </p:nvSpPr>
              <p:spPr>
                <a:xfrm>
                  <a:off x="6333882" y="312851"/>
                  <a:ext cx="654461" cy="654457"/>
                </a:xfrm>
                <a:prstGeom prst="cube">
                  <a:avLst>
                    <a:gd name="adj" fmla="val 16870"/>
                  </a:avLst>
                </a:prstGeom>
                <a:solidFill>
                  <a:srgbClr val="9966FF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85"/>
                </a:p>
              </p:txBody>
            </p:sp>
            <p:pic>
              <p:nvPicPr>
                <p:cNvPr id="277" name="Picture 276"/>
                <p:cNvPicPr>
                  <a:picLocks noChangeAspect="1"/>
                </p:cNvPicPr>
                <p:nvPr/>
              </p:nvPicPr>
              <p:blipFill>
                <a:blip r:embed="rId2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62143" y="424736"/>
                  <a:ext cx="522130" cy="52212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41" name="Group 240"/>
            <p:cNvGrpSpPr>
              <a:grpSpLocks noChangeAspect="1"/>
            </p:cNvGrpSpPr>
            <p:nvPr/>
          </p:nvGrpSpPr>
          <p:grpSpPr>
            <a:xfrm>
              <a:off x="6675120" y="4258945"/>
              <a:ext cx="274320" cy="213278"/>
              <a:chOff x="6679117" y="3066430"/>
              <a:chExt cx="548640" cy="426554"/>
            </a:xfrm>
          </p:grpSpPr>
          <p:sp>
            <p:nvSpPr>
              <p:cNvPr id="254" name="Rectangle 253"/>
              <p:cNvSpPr/>
              <p:nvPr/>
            </p:nvSpPr>
            <p:spPr>
              <a:xfrm>
                <a:off x="6679117" y="3127224"/>
                <a:ext cx="548640" cy="365760"/>
              </a:xfrm>
              <a:prstGeom prst="rect">
                <a:avLst/>
              </a:prstGeom>
              <a:solidFill>
                <a:srgbClr val="FF7F7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grpSp>
            <p:nvGrpSpPr>
              <p:cNvPr id="257" name="Group 256"/>
              <p:cNvGrpSpPr>
                <a:grpSpLocks noChangeAspect="1"/>
              </p:cNvGrpSpPr>
              <p:nvPr/>
            </p:nvGrpSpPr>
            <p:grpSpPr>
              <a:xfrm>
                <a:off x="6770555" y="3066430"/>
                <a:ext cx="365762" cy="365760"/>
                <a:chOff x="6333882" y="312851"/>
                <a:chExt cx="654461" cy="654457"/>
              </a:xfrm>
            </p:grpSpPr>
            <p:sp>
              <p:nvSpPr>
                <p:cNvPr id="269" name="Cube 268"/>
                <p:cNvSpPr/>
                <p:nvPr/>
              </p:nvSpPr>
              <p:spPr>
                <a:xfrm>
                  <a:off x="6333882" y="312851"/>
                  <a:ext cx="654461" cy="654457"/>
                </a:xfrm>
                <a:prstGeom prst="cube">
                  <a:avLst>
                    <a:gd name="adj" fmla="val 16870"/>
                  </a:avLst>
                </a:prstGeom>
                <a:solidFill>
                  <a:srgbClr val="9966FF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85"/>
                </a:p>
              </p:txBody>
            </p:sp>
            <p:pic>
              <p:nvPicPr>
                <p:cNvPr id="273" name="Picture 272"/>
                <p:cNvPicPr>
                  <a:picLocks noChangeAspect="1"/>
                </p:cNvPicPr>
                <p:nvPr/>
              </p:nvPicPr>
              <p:blipFill>
                <a:blip r:embed="rId2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62143" y="424736"/>
                  <a:ext cx="522130" cy="52212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42" name="Group 241"/>
            <p:cNvGrpSpPr>
              <a:grpSpLocks noChangeAspect="1"/>
            </p:cNvGrpSpPr>
            <p:nvPr/>
          </p:nvGrpSpPr>
          <p:grpSpPr>
            <a:xfrm>
              <a:off x="6400800" y="4258945"/>
              <a:ext cx="274320" cy="213278"/>
              <a:chOff x="6679117" y="3066430"/>
              <a:chExt cx="548640" cy="426554"/>
            </a:xfrm>
          </p:grpSpPr>
          <p:sp>
            <p:nvSpPr>
              <p:cNvPr id="249" name="Rectangle 248"/>
              <p:cNvSpPr/>
              <p:nvPr/>
            </p:nvSpPr>
            <p:spPr>
              <a:xfrm>
                <a:off x="6679117" y="3127224"/>
                <a:ext cx="548640" cy="365760"/>
              </a:xfrm>
              <a:prstGeom prst="rect">
                <a:avLst/>
              </a:prstGeom>
              <a:solidFill>
                <a:srgbClr val="FF7F7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grpSp>
            <p:nvGrpSpPr>
              <p:cNvPr id="250" name="Group 249"/>
              <p:cNvGrpSpPr>
                <a:grpSpLocks noChangeAspect="1"/>
              </p:cNvGrpSpPr>
              <p:nvPr/>
            </p:nvGrpSpPr>
            <p:grpSpPr>
              <a:xfrm>
                <a:off x="6770555" y="3066430"/>
                <a:ext cx="365762" cy="365760"/>
                <a:chOff x="6333882" y="312851"/>
                <a:chExt cx="654461" cy="654457"/>
              </a:xfrm>
            </p:grpSpPr>
            <p:sp>
              <p:nvSpPr>
                <p:cNvPr id="251" name="Cube 250"/>
                <p:cNvSpPr/>
                <p:nvPr/>
              </p:nvSpPr>
              <p:spPr>
                <a:xfrm>
                  <a:off x="6333882" y="312851"/>
                  <a:ext cx="654461" cy="654457"/>
                </a:xfrm>
                <a:prstGeom prst="cube">
                  <a:avLst>
                    <a:gd name="adj" fmla="val 16870"/>
                  </a:avLst>
                </a:prstGeom>
                <a:solidFill>
                  <a:srgbClr val="9966FF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85"/>
                </a:p>
              </p:txBody>
            </p:sp>
            <p:pic>
              <p:nvPicPr>
                <p:cNvPr id="252" name="Picture 251"/>
                <p:cNvPicPr>
                  <a:picLocks noChangeAspect="1"/>
                </p:cNvPicPr>
                <p:nvPr/>
              </p:nvPicPr>
              <p:blipFill>
                <a:blip r:embed="rId2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62143" y="424736"/>
                  <a:ext cx="522130" cy="52212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43" name="Group 242"/>
            <p:cNvGrpSpPr>
              <a:grpSpLocks noChangeAspect="1"/>
            </p:cNvGrpSpPr>
            <p:nvPr/>
          </p:nvGrpSpPr>
          <p:grpSpPr>
            <a:xfrm>
              <a:off x="7772400" y="4258945"/>
              <a:ext cx="274320" cy="213278"/>
              <a:chOff x="6679117" y="3066430"/>
              <a:chExt cx="548640" cy="426554"/>
            </a:xfrm>
          </p:grpSpPr>
          <p:sp>
            <p:nvSpPr>
              <p:cNvPr id="245" name="Rectangle 244"/>
              <p:cNvSpPr/>
              <p:nvPr/>
            </p:nvSpPr>
            <p:spPr>
              <a:xfrm>
                <a:off x="6679117" y="3127224"/>
                <a:ext cx="548640" cy="3657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grpSp>
            <p:nvGrpSpPr>
              <p:cNvPr id="246" name="Group 245"/>
              <p:cNvGrpSpPr>
                <a:grpSpLocks noChangeAspect="1"/>
              </p:cNvGrpSpPr>
              <p:nvPr/>
            </p:nvGrpSpPr>
            <p:grpSpPr>
              <a:xfrm>
                <a:off x="6770555" y="3066430"/>
                <a:ext cx="365762" cy="365760"/>
                <a:chOff x="6333882" y="312851"/>
                <a:chExt cx="654461" cy="654457"/>
              </a:xfrm>
            </p:grpSpPr>
            <p:sp>
              <p:nvSpPr>
                <p:cNvPr id="247" name="Cube 246"/>
                <p:cNvSpPr/>
                <p:nvPr/>
              </p:nvSpPr>
              <p:spPr>
                <a:xfrm>
                  <a:off x="6333882" y="312851"/>
                  <a:ext cx="654461" cy="654457"/>
                </a:xfrm>
                <a:prstGeom prst="cube">
                  <a:avLst>
                    <a:gd name="adj" fmla="val 16870"/>
                  </a:avLst>
                </a:prstGeom>
                <a:solidFill>
                  <a:srgbClr val="9966FF"/>
                </a:solidFill>
                <a:ln w="635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85"/>
                </a:p>
              </p:txBody>
            </p:sp>
            <p:pic>
              <p:nvPicPr>
                <p:cNvPr id="248" name="Picture 247"/>
                <p:cNvPicPr>
                  <a:picLocks noChangeAspect="1"/>
                </p:cNvPicPr>
                <p:nvPr/>
              </p:nvPicPr>
              <p:blipFill>
                <a:blip r:embed="rId2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62143" y="424736"/>
                  <a:ext cx="522130" cy="522128"/>
                </a:xfrm>
                <a:prstGeom prst="rect">
                  <a:avLst/>
                </a:prstGeom>
              </p:spPr>
            </p:pic>
          </p:grpSp>
        </p:grpSp>
        <p:cxnSp>
          <p:nvCxnSpPr>
            <p:cNvPr id="244" name="Curved Connector 243"/>
            <p:cNvCxnSpPr>
              <a:stCxn id="287" idx="0"/>
              <a:endCxn id="280" idx="0"/>
            </p:cNvCxnSpPr>
            <p:nvPr/>
          </p:nvCxnSpPr>
          <p:spPr>
            <a:xfrm rot="5400000" flipH="1" flipV="1">
              <a:off x="7513506" y="4121785"/>
              <a:ext cx="12700" cy="274320"/>
            </a:xfrm>
            <a:prstGeom prst="curvedConnector3">
              <a:avLst>
                <a:gd name="adj1" fmla="val 560000"/>
              </a:avLst>
            </a:prstGeom>
            <a:ln>
              <a:solidFill>
                <a:schemeClr val="tx1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5" name="Rectangle 294"/>
          <p:cNvSpPr/>
          <p:nvPr/>
        </p:nvSpPr>
        <p:spPr>
          <a:xfrm>
            <a:off x="2251583" y="4611263"/>
            <a:ext cx="3037834" cy="52806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dirty="0">
                <a:solidFill>
                  <a:schemeClr val="tx1"/>
                </a:solidFill>
                <a:latin typeface="Eras Demi ITC" panose="020B0805030504020804" pitchFamily="34" charset="0"/>
              </a:rPr>
              <a:t>Return Home Phase:</a:t>
            </a:r>
          </a:p>
        </p:txBody>
      </p:sp>
      <p:sp>
        <p:nvSpPr>
          <p:cNvPr id="327" name="Rectangle 326"/>
          <p:cNvSpPr/>
          <p:nvPr/>
        </p:nvSpPr>
        <p:spPr>
          <a:xfrm>
            <a:off x="2271996" y="2241164"/>
            <a:ext cx="3178913" cy="116928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grpSp>
        <p:nvGrpSpPr>
          <p:cNvPr id="331" name="Group 330"/>
          <p:cNvGrpSpPr/>
          <p:nvPr/>
        </p:nvGrpSpPr>
        <p:grpSpPr>
          <a:xfrm>
            <a:off x="3323055" y="5726710"/>
            <a:ext cx="1584708" cy="626050"/>
            <a:chOff x="4436669" y="4387824"/>
            <a:chExt cx="1920858" cy="758849"/>
          </a:xfrm>
        </p:grpSpPr>
        <p:grpSp>
          <p:nvGrpSpPr>
            <p:cNvPr id="334" name="Group 333"/>
            <p:cNvGrpSpPr/>
            <p:nvPr/>
          </p:nvGrpSpPr>
          <p:grpSpPr>
            <a:xfrm>
              <a:off x="4436669" y="4387824"/>
              <a:ext cx="1904207" cy="365760"/>
              <a:chOff x="7156171" y="4384400"/>
              <a:chExt cx="1904207" cy="365760"/>
            </a:xfrm>
          </p:grpSpPr>
          <p:sp>
            <p:nvSpPr>
              <p:cNvPr id="349" name="Can 348"/>
              <p:cNvSpPr>
                <a:spLocks noChangeAspect="1"/>
              </p:cNvSpPr>
              <p:nvPr/>
            </p:nvSpPr>
            <p:spPr>
              <a:xfrm>
                <a:off x="8717478" y="4423545"/>
                <a:ext cx="342900" cy="274320"/>
              </a:xfrm>
              <a:prstGeom prst="can">
                <a:avLst>
                  <a:gd name="adj" fmla="val 41234"/>
                </a:avLst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pic>
            <p:nvPicPr>
              <p:cNvPr id="350" name="Picture 349"/>
              <p:cNvPicPr>
                <a:picLocks noChangeAspect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56171" y="4384400"/>
                <a:ext cx="365760" cy="365760"/>
              </a:xfrm>
              <a:prstGeom prst="rect">
                <a:avLst/>
              </a:prstGeom>
            </p:spPr>
          </p:pic>
          <p:sp>
            <p:nvSpPr>
              <p:cNvPr id="351" name="Rectangle 350"/>
              <p:cNvSpPr>
                <a:spLocks/>
              </p:cNvSpPr>
              <p:nvPr/>
            </p:nvSpPr>
            <p:spPr>
              <a:xfrm>
                <a:off x="7606673" y="4384400"/>
                <a:ext cx="1097538" cy="365760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485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per Track</a:t>
                </a:r>
                <a:endParaRPr lang="en-US" sz="866" dirty="0">
                  <a:solidFill>
                    <a:schemeClr val="tx1"/>
                  </a:solidFill>
                  <a:latin typeface="Eras Demi ITC" panose="020B0805030504020804" pitchFamily="34" charset="0"/>
                </a:endParaRPr>
              </a:p>
            </p:txBody>
          </p:sp>
        </p:grpSp>
        <p:grpSp>
          <p:nvGrpSpPr>
            <p:cNvPr id="340" name="Group 339"/>
            <p:cNvGrpSpPr/>
            <p:nvPr/>
          </p:nvGrpSpPr>
          <p:grpSpPr>
            <a:xfrm>
              <a:off x="4436669" y="4780913"/>
              <a:ext cx="1920858" cy="365760"/>
              <a:chOff x="7574202" y="3954780"/>
              <a:chExt cx="1920858" cy="365760"/>
            </a:xfrm>
          </p:grpSpPr>
          <p:sp>
            <p:nvSpPr>
              <p:cNvPr id="345" name="Can 344"/>
              <p:cNvSpPr>
                <a:spLocks noChangeAspect="1"/>
              </p:cNvSpPr>
              <p:nvPr/>
            </p:nvSpPr>
            <p:spPr>
              <a:xfrm>
                <a:off x="9152160" y="3993489"/>
                <a:ext cx="342900" cy="274320"/>
              </a:xfrm>
              <a:prstGeom prst="can">
                <a:avLst>
                  <a:gd name="adj" fmla="val 41234"/>
                </a:avLst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pic>
            <p:nvPicPr>
              <p:cNvPr id="347" name="Picture 346"/>
              <p:cNvPicPr>
                <a:picLocks noChangeAspect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74202" y="3954780"/>
                <a:ext cx="365760" cy="365760"/>
              </a:xfrm>
              <a:prstGeom prst="rect">
                <a:avLst/>
              </a:prstGeom>
            </p:spPr>
          </p:pic>
          <p:sp>
            <p:nvSpPr>
              <p:cNvPr id="348" name="Rectangle 347"/>
              <p:cNvSpPr>
                <a:spLocks/>
              </p:cNvSpPr>
              <p:nvPr/>
            </p:nvSpPr>
            <p:spPr>
              <a:xfrm>
                <a:off x="8031223" y="3954780"/>
                <a:ext cx="1050436" cy="365760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85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per 2 Era</a:t>
                </a:r>
                <a:endParaRPr lang="en-US" sz="866" dirty="0">
                  <a:solidFill>
                    <a:schemeClr val="tx1"/>
                  </a:solidFill>
                  <a:latin typeface="Eras Demi ITC" panose="020B0805030504020804" pitchFamily="34" charset="0"/>
                </a:endParaRPr>
              </a:p>
            </p:txBody>
          </p:sp>
        </p:grpSp>
      </p:grpSp>
      <p:sp>
        <p:nvSpPr>
          <p:cNvPr id="361" name="Rectangle 360"/>
          <p:cNvSpPr>
            <a:spLocks/>
          </p:cNvSpPr>
          <p:nvPr/>
        </p:nvSpPr>
        <p:spPr>
          <a:xfrm>
            <a:off x="2295604" y="5180689"/>
            <a:ext cx="707537" cy="30175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marL="235744" indent="-235744">
              <a:buFont typeface="Arial" panose="020B0604020202020204" pitchFamily="34" charset="0"/>
              <a:buChar char="•"/>
            </a:pPr>
            <a:r>
              <a:rPr lang="en-US" sz="1485" dirty="0">
                <a:solidFill>
                  <a:schemeClr val="tx1"/>
                </a:solidFill>
                <a:latin typeface="Eras Demi ITC" panose="020B0805030504020804" pitchFamily="34" charset="0"/>
              </a:rPr>
              <a:t>Return                  /Discard Cards</a:t>
            </a:r>
            <a:endParaRPr lang="en-US" sz="866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362" name="Rectangle 361"/>
          <p:cNvSpPr>
            <a:spLocks/>
          </p:cNvSpPr>
          <p:nvPr/>
        </p:nvSpPr>
        <p:spPr>
          <a:xfrm>
            <a:off x="2315194" y="4928314"/>
            <a:ext cx="476282" cy="30175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75438" rtlCol="0" anchor="ctr"/>
          <a:lstStyle/>
          <a:p>
            <a:pPr marL="235744" indent="-235744">
              <a:buFont typeface="Arial" panose="020B0604020202020204" pitchFamily="34" charset="0"/>
              <a:buChar char="•"/>
            </a:pPr>
            <a:r>
              <a:rPr lang="en-US" sz="1485" dirty="0">
                <a:solidFill>
                  <a:schemeClr val="tx1"/>
                </a:solidFill>
                <a:latin typeface="Eras Demi ITC" panose="020B0805030504020804" pitchFamily="34" charset="0"/>
              </a:rPr>
              <a:t>Set Turn Order</a:t>
            </a:r>
            <a:endParaRPr lang="en-US" sz="866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pic>
        <p:nvPicPr>
          <p:cNvPr id="369" name="Picture 368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583" y="6289385"/>
            <a:ext cx="301752" cy="301752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545153" y="5867006"/>
            <a:ext cx="727017" cy="308277"/>
            <a:chOff x="3049903" y="5990925"/>
            <a:chExt cx="881233" cy="373669"/>
          </a:xfrm>
        </p:grpSpPr>
        <p:pic>
          <p:nvPicPr>
            <p:cNvPr id="374" name="Picture 373"/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91" t="11866" r="16764" b="10063"/>
            <a:stretch/>
          </p:blipFill>
          <p:spPr>
            <a:xfrm>
              <a:off x="3049903" y="5990925"/>
              <a:ext cx="357183" cy="357153"/>
            </a:xfrm>
            <a:prstGeom prst="rect">
              <a:avLst/>
            </a:prstGeom>
          </p:spPr>
        </p:pic>
        <p:pic>
          <p:nvPicPr>
            <p:cNvPr id="376" name="Picture 375"/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3982" y="6007441"/>
              <a:ext cx="357154" cy="357153"/>
            </a:xfrm>
            <a:prstGeom prst="rect">
              <a:avLst/>
            </a:prstGeom>
          </p:spPr>
        </p:pic>
        <p:cxnSp>
          <p:nvCxnSpPr>
            <p:cNvPr id="377" name="Straight Connector 376"/>
            <p:cNvCxnSpPr/>
            <p:nvPr/>
          </p:nvCxnSpPr>
          <p:spPr>
            <a:xfrm flipV="1">
              <a:off x="3367228" y="6007441"/>
              <a:ext cx="214292" cy="35715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3" name="Rounded Rectangle 252"/>
          <p:cNvSpPr>
            <a:spLocks noChangeAspect="1"/>
          </p:cNvSpPr>
          <p:nvPr/>
        </p:nvSpPr>
        <p:spPr>
          <a:xfrm>
            <a:off x="616934" y="3383724"/>
            <a:ext cx="107769" cy="150876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256" name="Rectangle 255"/>
          <p:cNvSpPr/>
          <p:nvPr/>
        </p:nvSpPr>
        <p:spPr>
          <a:xfrm>
            <a:off x="2264276" y="3609836"/>
            <a:ext cx="3017519" cy="105613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5785" rtlCol="0" anchor="t"/>
          <a:lstStyle/>
          <a:p>
            <a:pPr algn="ctr"/>
            <a:endParaRPr lang="en-US" sz="1485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2225824" y="1523256"/>
            <a:ext cx="2990843" cy="320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5744" indent="-235744">
              <a:buFont typeface="Arial" panose="020B0604020202020204" pitchFamily="34" charset="0"/>
              <a:buChar char="•"/>
            </a:pPr>
            <a:r>
              <a:rPr lang="en-US" sz="1485" dirty="0" err="1">
                <a:latin typeface="Eras Demi ITC" panose="020B0805030504020804" pitchFamily="34" charset="0"/>
              </a:rPr>
              <a:t>Krenn</a:t>
            </a:r>
            <a:r>
              <a:rPr lang="en-US" sz="1485" dirty="0">
                <a:latin typeface="Eras Demi ITC" panose="020B0805030504020804" pitchFamily="34" charset="0"/>
              </a:rPr>
              <a:t> Spread </a:t>
            </a:r>
            <a:r>
              <a:rPr lang="en-US" sz="1155" dirty="0">
                <a:latin typeface="Eras Demi ITC" panose="020B0805030504020804" pitchFamily="34" charset="0"/>
              </a:rPr>
              <a:t>(none turn 1)</a:t>
            </a:r>
          </a:p>
        </p:txBody>
      </p:sp>
      <p:sp>
        <p:nvSpPr>
          <p:cNvPr id="313" name="Rectangle 312"/>
          <p:cNvSpPr/>
          <p:nvPr/>
        </p:nvSpPr>
        <p:spPr>
          <a:xfrm>
            <a:off x="2237141" y="2197597"/>
            <a:ext cx="3015297" cy="549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85" dirty="0">
              <a:latin typeface="Eras Demi ITC" panose="020B0805030504020804" pitchFamily="34" charset="0"/>
            </a:endParaRPr>
          </a:p>
          <a:p>
            <a:pPr marL="235744" indent="-235744">
              <a:buFont typeface="Arial" panose="020B0604020202020204" pitchFamily="34" charset="0"/>
              <a:buChar char="•"/>
            </a:pPr>
            <a:r>
              <a:rPr lang="en-US" sz="1485" dirty="0" err="1">
                <a:latin typeface="Eras Demi ITC" panose="020B0805030504020804" pitchFamily="34" charset="0"/>
              </a:rPr>
              <a:t>Krenn</a:t>
            </a:r>
            <a:r>
              <a:rPr lang="en-US" sz="1485" dirty="0">
                <a:latin typeface="Eras Demi ITC" panose="020B0805030504020804" pitchFamily="34" charset="0"/>
              </a:rPr>
              <a:t> Invade</a:t>
            </a:r>
          </a:p>
        </p:txBody>
      </p:sp>
      <p:sp>
        <p:nvSpPr>
          <p:cNvPr id="314" name="Rectangle 313"/>
          <p:cNvSpPr/>
          <p:nvPr/>
        </p:nvSpPr>
        <p:spPr>
          <a:xfrm>
            <a:off x="2861645" y="3585496"/>
            <a:ext cx="2024699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50" dirty="0">
                <a:latin typeface="Eras Demi ITC" panose="020B0805030504020804" pitchFamily="34" charset="0"/>
              </a:rPr>
              <a:t>Time Trek Phase:</a:t>
            </a:r>
            <a:endParaRPr lang="en-US" sz="1320" dirty="0">
              <a:latin typeface="Eras Demi ITC" panose="020B08050305040208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293587" y="3915006"/>
            <a:ext cx="2958851" cy="565786"/>
            <a:chOff x="2787288" y="3663732"/>
            <a:chExt cx="3586486" cy="685801"/>
          </a:xfrm>
        </p:grpSpPr>
        <p:grpSp>
          <p:nvGrpSpPr>
            <p:cNvPr id="259" name="Group 258"/>
            <p:cNvGrpSpPr>
              <a:grpSpLocks noChangeAspect="1"/>
            </p:cNvGrpSpPr>
            <p:nvPr/>
          </p:nvGrpSpPr>
          <p:grpSpPr>
            <a:xfrm>
              <a:off x="2787288" y="3701346"/>
              <a:ext cx="304802" cy="457200"/>
              <a:chOff x="3015487" y="6244682"/>
              <a:chExt cx="365760" cy="548640"/>
            </a:xfrm>
          </p:grpSpPr>
          <p:sp>
            <p:nvSpPr>
              <p:cNvPr id="288" name="Rounded Rectangle 287"/>
              <p:cNvSpPr/>
              <p:nvPr/>
            </p:nvSpPr>
            <p:spPr>
              <a:xfrm>
                <a:off x="3015487" y="6244682"/>
                <a:ext cx="365760" cy="54864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pic>
            <p:nvPicPr>
              <p:cNvPr id="289" name="Picture 288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15487" y="6336122"/>
                <a:ext cx="365760" cy="365760"/>
              </a:xfrm>
              <a:prstGeom prst="rect">
                <a:avLst/>
              </a:prstGeom>
            </p:spPr>
          </p:pic>
        </p:grpSp>
        <p:grpSp>
          <p:nvGrpSpPr>
            <p:cNvPr id="260" name="Group 259"/>
            <p:cNvGrpSpPr/>
            <p:nvPr/>
          </p:nvGrpSpPr>
          <p:grpSpPr>
            <a:xfrm>
              <a:off x="3443438" y="3663732"/>
              <a:ext cx="457200" cy="457200"/>
              <a:chOff x="8872340" y="4695766"/>
              <a:chExt cx="457200" cy="457200"/>
            </a:xfrm>
          </p:grpSpPr>
          <p:sp>
            <p:nvSpPr>
              <p:cNvPr id="285" name="Oval 284"/>
              <p:cNvSpPr/>
              <p:nvPr/>
            </p:nvSpPr>
            <p:spPr>
              <a:xfrm>
                <a:off x="8872340" y="4695766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pic>
            <p:nvPicPr>
              <p:cNvPr id="286" name="Picture 285"/>
              <p:cNvPicPr>
                <a:picLocks noChangeAspect="1"/>
              </p:cNvPicPr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908135" y="4731561"/>
                <a:ext cx="385611" cy="385611"/>
              </a:xfrm>
              <a:prstGeom prst="rect">
                <a:avLst/>
              </a:prstGeom>
            </p:spPr>
          </p:pic>
        </p:grpSp>
        <p:grpSp>
          <p:nvGrpSpPr>
            <p:cNvPr id="261" name="Group 260"/>
            <p:cNvGrpSpPr>
              <a:grpSpLocks noChangeAspect="1"/>
            </p:cNvGrpSpPr>
            <p:nvPr/>
          </p:nvGrpSpPr>
          <p:grpSpPr>
            <a:xfrm>
              <a:off x="3119833" y="3850901"/>
              <a:ext cx="304802" cy="457200"/>
              <a:chOff x="3400756" y="6297462"/>
              <a:chExt cx="365760" cy="548640"/>
            </a:xfrm>
          </p:grpSpPr>
          <p:sp>
            <p:nvSpPr>
              <p:cNvPr id="272" name="Rounded Rectangle 271"/>
              <p:cNvSpPr/>
              <p:nvPr/>
            </p:nvSpPr>
            <p:spPr>
              <a:xfrm>
                <a:off x="3400756" y="6297462"/>
                <a:ext cx="365760" cy="54864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pic>
            <p:nvPicPr>
              <p:cNvPr id="283" name="Picture 282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23616" y="6411762"/>
                <a:ext cx="320040" cy="320040"/>
              </a:xfrm>
              <a:prstGeom prst="rect">
                <a:avLst/>
              </a:prstGeom>
            </p:spPr>
          </p:pic>
        </p:grpSp>
        <p:grpSp>
          <p:nvGrpSpPr>
            <p:cNvPr id="262" name="Group 261"/>
            <p:cNvGrpSpPr/>
            <p:nvPr/>
          </p:nvGrpSpPr>
          <p:grpSpPr>
            <a:xfrm>
              <a:off x="3864592" y="3882340"/>
              <a:ext cx="457200" cy="457200"/>
              <a:chOff x="9268463" y="4343787"/>
              <a:chExt cx="457200" cy="457200"/>
            </a:xfrm>
          </p:grpSpPr>
          <p:sp>
            <p:nvSpPr>
              <p:cNvPr id="270" name="Oval 269"/>
              <p:cNvSpPr/>
              <p:nvPr/>
            </p:nvSpPr>
            <p:spPr>
              <a:xfrm>
                <a:off x="9268463" y="4343787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pic>
            <p:nvPicPr>
              <p:cNvPr id="271" name="Picture 270"/>
              <p:cNvPicPr>
                <a:picLocks noChangeAspect="1"/>
              </p:cNvPicPr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91323" y="4366647"/>
                <a:ext cx="411480" cy="411480"/>
              </a:xfrm>
              <a:prstGeom prst="rect">
                <a:avLst/>
              </a:prstGeom>
            </p:spPr>
          </p:pic>
        </p:grpSp>
        <p:grpSp>
          <p:nvGrpSpPr>
            <p:cNvPr id="263" name="Group 262"/>
            <p:cNvGrpSpPr/>
            <p:nvPr/>
          </p:nvGrpSpPr>
          <p:grpSpPr>
            <a:xfrm>
              <a:off x="4305292" y="3691409"/>
              <a:ext cx="457200" cy="457200"/>
              <a:chOff x="10648739" y="4775074"/>
              <a:chExt cx="457200" cy="457200"/>
            </a:xfrm>
          </p:grpSpPr>
          <p:sp>
            <p:nvSpPr>
              <p:cNvPr id="267" name="Oval 266"/>
              <p:cNvSpPr/>
              <p:nvPr/>
            </p:nvSpPr>
            <p:spPr>
              <a:xfrm>
                <a:off x="10648739" y="4775074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pic>
            <p:nvPicPr>
              <p:cNvPr id="268" name="Picture 267"/>
              <p:cNvPicPr>
                <a:picLocks noChangeAspect="1"/>
              </p:cNvPicPr>
              <p:nvPr/>
            </p:nvPicPr>
            <p:blipFill>
              <a:blip r:embed="rId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4459" y="4846320"/>
                <a:ext cx="365760" cy="365760"/>
              </a:xfrm>
              <a:prstGeom prst="rect">
                <a:avLst/>
              </a:prstGeom>
            </p:spPr>
          </p:pic>
        </p:grpSp>
        <p:grpSp>
          <p:nvGrpSpPr>
            <p:cNvPr id="264" name="Group 263"/>
            <p:cNvGrpSpPr/>
            <p:nvPr/>
          </p:nvGrpSpPr>
          <p:grpSpPr>
            <a:xfrm>
              <a:off x="4733985" y="3892333"/>
              <a:ext cx="457200" cy="457200"/>
              <a:chOff x="8727268" y="5500777"/>
              <a:chExt cx="457200" cy="457200"/>
            </a:xfrm>
          </p:grpSpPr>
          <p:sp>
            <p:nvSpPr>
              <p:cNvPr id="265" name="Oval 264"/>
              <p:cNvSpPr/>
              <p:nvPr/>
            </p:nvSpPr>
            <p:spPr>
              <a:xfrm>
                <a:off x="8727268" y="5500777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pic>
            <p:nvPicPr>
              <p:cNvPr id="266" name="Picture 265"/>
              <p:cNvPicPr>
                <a:picLocks noChangeAspect="1"/>
              </p:cNvPicPr>
              <p:nvPr/>
            </p:nvPicPr>
            <p:blipFill>
              <a:blip r:embed="rId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90606" y="5564115"/>
                <a:ext cx="330524" cy="330523"/>
              </a:xfrm>
              <a:prstGeom prst="rect">
                <a:avLst/>
              </a:prstGeom>
            </p:spPr>
          </p:pic>
        </p:grpSp>
        <p:cxnSp>
          <p:nvCxnSpPr>
            <p:cNvPr id="315" name="Straight Connector 314"/>
            <p:cNvCxnSpPr/>
            <p:nvPr/>
          </p:nvCxnSpPr>
          <p:spPr>
            <a:xfrm flipV="1">
              <a:off x="5188039" y="3835912"/>
              <a:ext cx="18288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7" name="Picture 316"/>
            <p:cNvPicPr>
              <a:picLocks noChangeAspect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8014" y="3899619"/>
              <a:ext cx="365760" cy="365760"/>
            </a:xfrm>
            <a:prstGeom prst="rect">
              <a:avLst/>
            </a:prstGeom>
          </p:spPr>
        </p:pic>
        <p:pic>
          <p:nvPicPr>
            <p:cNvPr id="318" name="Picture 317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0745" y="3902956"/>
              <a:ext cx="365760" cy="365760"/>
            </a:xfrm>
            <a:prstGeom prst="rect">
              <a:avLst/>
            </a:prstGeom>
          </p:spPr>
        </p:pic>
        <p:sp>
          <p:nvSpPr>
            <p:cNvPr id="319" name="Rectangle 318"/>
            <p:cNvSpPr>
              <a:spLocks/>
            </p:cNvSpPr>
            <p:nvPr/>
          </p:nvSpPr>
          <p:spPr>
            <a:xfrm>
              <a:off x="5646364" y="3936853"/>
              <a:ext cx="365760" cy="274320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/>
            <a:lstStyle/>
            <a:p>
              <a:pPr algn="ctr"/>
              <a:r>
                <a:rPr lang="en-US" sz="1320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per</a:t>
              </a:r>
              <a:endParaRPr lang="en-US" sz="825" dirty="0">
                <a:solidFill>
                  <a:schemeClr val="tx1"/>
                </a:solidFill>
                <a:latin typeface="Eras Demi ITC" panose="020B08050305040208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33644" y="5174137"/>
            <a:ext cx="832159" cy="377186"/>
            <a:chOff x="3605820" y="5034108"/>
            <a:chExt cx="1008677" cy="457195"/>
          </a:xfrm>
        </p:grpSpPr>
        <p:pic>
          <p:nvPicPr>
            <p:cNvPr id="359" name="Picture 358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5820" y="5034108"/>
              <a:ext cx="457200" cy="421210"/>
            </a:xfrm>
            <a:prstGeom prst="rect">
              <a:avLst/>
            </a:prstGeom>
          </p:spPr>
        </p:pic>
        <p:pic>
          <p:nvPicPr>
            <p:cNvPr id="360" name="Picture 359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7297" y="5034108"/>
              <a:ext cx="457200" cy="457195"/>
            </a:xfrm>
            <a:prstGeom prst="rect">
              <a:avLst/>
            </a:prstGeom>
          </p:spPr>
        </p:pic>
        <p:cxnSp>
          <p:nvCxnSpPr>
            <p:cNvPr id="320" name="Straight Connector 319"/>
            <p:cNvCxnSpPr/>
            <p:nvPr/>
          </p:nvCxnSpPr>
          <p:spPr>
            <a:xfrm flipV="1">
              <a:off x="4010160" y="5079223"/>
              <a:ext cx="214292" cy="35715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2" name="Rectangle 321"/>
          <p:cNvSpPr>
            <a:spLocks/>
          </p:cNvSpPr>
          <p:nvPr/>
        </p:nvSpPr>
        <p:spPr>
          <a:xfrm>
            <a:off x="2294307" y="5485989"/>
            <a:ext cx="806526" cy="32555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marL="235744" indent="-235744">
              <a:buFont typeface="Arial" panose="020B0604020202020204" pitchFamily="34" charset="0"/>
              <a:buChar char="•"/>
            </a:pPr>
            <a:r>
              <a:rPr lang="en-US" sz="1485" dirty="0">
                <a:solidFill>
                  <a:schemeClr val="tx1"/>
                </a:solidFill>
                <a:latin typeface="Eras Demi ITC" panose="020B0805030504020804" pitchFamily="34" charset="0"/>
              </a:rPr>
              <a:t>Draw Bonus cards:</a:t>
            </a:r>
          </a:p>
        </p:txBody>
      </p:sp>
      <p:sp>
        <p:nvSpPr>
          <p:cNvPr id="323" name="Rectangle 322"/>
          <p:cNvSpPr/>
          <p:nvPr/>
        </p:nvSpPr>
        <p:spPr>
          <a:xfrm>
            <a:off x="2415799" y="6274032"/>
            <a:ext cx="3134315" cy="31297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20" dirty="0">
                <a:solidFill>
                  <a:schemeClr val="tx1"/>
                </a:solidFill>
                <a:latin typeface="Eras Demi ITC" panose="020B0805030504020804" pitchFamily="34" charset="0"/>
              </a:rPr>
              <a:t>Max: 5 cards total </a:t>
            </a:r>
            <a:endParaRPr lang="en-US" sz="1155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cxnSp>
        <p:nvCxnSpPr>
          <p:cNvPr id="324" name="Straight Connector 323"/>
          <p:cNvCxnSpPr/>
          <p:nvPr/>
        </p:nvCxnSpPr>
        <p:spPr>
          <a:xfrm>
            <a:off x="2263140" y="6709247"/>
            <a:ext cx="3014884" cy="139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6" name="Group 335"/>
          <p:cNvGrpSpPr/>
          <p:nvPr/>
        </p:nvGrpSpPr>
        <p:grpSpPr>
          <a:xfrm>
            <a:off x="5330315" y="5894722"/>
            <a:ext cx="1622661" cy="674799"/>
            <a:chOff x="6450978" y="5811462"/>
            <a:chExt cx="1966862" cy="817938"/>
          </a:xfrm>
        </p:grpSpPr>
        <p:sp>
          <p:nvSpPr>
            <p:cNvPr id="337" name="Rectangle 336"/>
            <p:cNvSpPr>
              <a:spLocks/>
            </p:cNvSpPr>
            <p:nvPr/>
          </p:nvSpPr>
          <p:spPr>
            <a:xfrm>
              <a:off x="6880720" y="5825261"/>
              <a:ext cx="643042" cy="365760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/>
            <a:lstStyle/>
            <a:p>
              <a:pPr algn="ctr"/>
              <a:r>
                <a:rPr lang="en-US" sz="1485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Track:</a:t>
              </a:r>
              <a:endParaRPr lang="en-US" sz="866" dirty="0">
                <a:solidFill>
                  <a:schemeClr val="tx1"/>
                </a:solidFill>
                <a:latin typeface="Eras Demi ITC" panose="020B0805030504020804" pitchFamily="34" charset="0"/>
              </a:endParaRPr>
            </a:p>
          </p:txBody>
        </p:sp>
        <p:sp>
          <p:nvSpPr>
            <p:cNvPr id="338" name="Rectangle 337"/>
            <p:cNvSpPr>
              <a:spLocks/>
            </p:cNvSpPr>
            <p:nvPr/>
          </p:nvSpPr>
          <p:spPr>
            <a:xfrm>
              <a:off x="6909716" y="6263640"/>
              <a:ext cx="839171" cy="365760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/>
            <a:lstStyle/>
            <a:p>
              <a:r>
                <a:rPr lang="en-US" sz="1485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Era:</a:t>
              </a:r>
            </a:p>
          </p:txBody>
        </p:sp>
        <p:grpSp>
          <p:nvGrpSpPr>
            <p:cNvPr id="339" name="Group 338"/>
            <p:cNvGrpSpPr/>
            <p:nvPr/>
          </p:nvGrpSpPr>
          <p:grpSpPr>
            <a:xfrm>
              <a:off x="7594880" y="6243786"/>
              <a:ext cx="822960" cy="360728"/>
              <a:chOff x="8916261" y="6548952"/>
              <a:chExt cx="822960" cy="360728"/>
            </a:xfrm>
          </p:grpSpPr>
          <p:sp>
            <p:nvSpPr>
              <p:cNvPr id="352" name="Rectangle 351"/>
              <p:cNvSpPr>
                <a:spLocks/>
              </p:cNvSpPr>
              <p:nvPr/>
            </p:nvSpPr>
            <p:spPr>
              <a:xfrm>
                <a:off x="8916261" y="6548952"/>
                <a:ext cx="822960" cy="341376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5438" rIns="0" rtlCol="0" anchor="ctr"/>
              <a:lstStyle/>
              <a:p>
                <a:r>
                  <a:rPr lang="en-US" sz="198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2</a:t>
                </a:r>
                <a:endParaRPr lang="en-US" sz="990" dirty="0">
                  <a:solidFill>
                    <a:schemeClr val="tx1"/>
                  </a:solidFill>
                  <a:latin typeface="Eras Demi ITC" panose="020B0805030504020804" pitchFamily="34" charset="0"/>
                </a:endParaRPr>
              </a:p>
            </p:txBody>
          </p:sp>
          <p:pic>
            <p:nvPicPr>
              <p:cNvPr id="353" name="Picture 352"/>
              <p:cNvPicPr>
                <a:picLocks noChangeAspect="1"/>
              </p:cNvPicPr>
              <p:nvPr/>
            </p:nvPicPr>
            <p:blipFill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10831" y="6568304"/>
                <a:ext cx="341374" cy="341376"/>
              </a:xfrm>
              <a:prstGeom prst="rect">
                <a:avLst/>
              </a:prstGeom>
            </p:spPr>
          </p:pic>
        </p:grpSp>
        <p:pic>
          <p:nvPicPr>
            <p:cNvPr id="341" name="Picture 340"/>
            <p:cNvPicPr>
              <a:picLocks noChangeAspect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2239" y="5828265"/>
              <a:ext cx="341374" cy="341376"/>
            </a:xfrm>
            <a:prstGeom prst="rect">
              <a:avLst/>
            </a:prstGeom>
          </p:spPr>
        </p:pic>
        <p:sp>
          <p:nvSpPr>
            <p:cNvPr id="342" name="Rectangle 341"/>
            <p:cNvSpPr>
              <a:spLocks/>
            </p:cNvSpPr>
            <p:nvPr/>
          </p:nvSpPr>
          <p:spPr>
            <a:xfrm>
              <a:off x="7581447" y="5811462"/>
              <a:ext cx="328792" cy="341376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438" rIns="0" rtlCol="0" anchor="ctr"/>
            <a:lstStyle/>
            <a:p>
              <a:r>
                <a:rPr lang="en-US" sz="1980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4</a:t>
              </a:r>
              <a:endParaRPr lang="en-US" sz="990" dirty="0">
                <a:solidFill>
                  <a:schemeClr val="tx1"/>
                </a:solidFill>
                <a:latin typeface="Eras Demi ITC" panose="020B0805030504020804" pitchFamily="34" charset="0"/>
              </a:endParaRPr>
            </a:p>
          </p:txBody>
        </p:sp>
        <p:sp>
          <p:nvSpPr>
            <p:cNvPr id="343" name="Can 342"/>
            <p:cNvSpPr>
              <a:spLocks noChangeAspect="1"/>
            </p:cNvSpPr>
            <p:nvPr/>
          </p:nvSpPr>
          <p:spPr>
            <a:xfrm>
              <a:off x="6450978" y="5877653"/>
              <a:ext cx="342900" cy="274320"/>
            </a:xfrm>
            <a:prstGeom prst="can">
              <a:avLst>
                <a:gd name="adj" fmla="val 41234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/>
            </a:p>
          </p:txBody>
        </p:sp>
        <p:sp>
          <p:nvSpPr>
            <p:cNvPr id="344" name="Can 343"/>
            <p:cNvSpPr>
              <a:spLocks noChangeAspect="1"/>
            </p:cNvSpPr>
            <p:nvPr/>
          </p:nvSpPr>
          <p:spPr>
            <a:xfrm>
              <a:off x="6461765" y="6309360"/>
              <a:ext cx="342900" cy="274320"/>
            </a:xfrm>
            <a:prstGeom prst="can">
              <a:avLst>
                <a:gd name="adj" fmla="val 41234"/>
              </a:avLst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864858" y="1057275"/>
            <a:ext cx="1508760" cy="5657852"/>
            <a:chOff x="8412480" y="1161"/>
            <a:chExt cx="1828800" cy="6858002"/>
          </a:xfrm>
        </p:grpSpPr>
        <p:grpSp>
          <p:nvGrpSpPr>
            <p:cNvPr id="212" name="Group 211"/>
            <p:cNvGrpSpPr/>
            <p:nvPr/>
          </p:nvGrpSpPr>
          <p:grpSpPr>
            <a:xfrm>
              <a:off x="8846818" y="91440"/>
              <a:ext cx="1005840" cy="6710570"/>
              <a:chOff x="8846818" y="91440"/>
              <a:chExt cx="1005840" cy="6710570"/>
            </a:xfrm>
          </p:grpSpPr>
          <p:grpSp>
            <p:nvGrpSpPr>
              <p:cNvPr id="214" name="Group 213"/>
              <p:cNvGrpSpPr/>
              <p:nvPr/>
            </p:nvGrpSpPr>
            <p:grpSpPr>
              <a:xfrm>
                <a:off x="8892538" y="91440"/>
                <a:ext cx="914400" cy="4384338"/>
                <a:chOff x="7173490" y="1650702"/>
                <a:chExt cx="914400" cy="4384338"/>
              </a:xfrm>
            </p:grpSpPr>
            <p:pic>
              <p:nvPicPr>
                <p:cNvPr id="221" name="Picture 220"/>
                <p:cNvPicPr>
                  <a:picLocks noChangeAspect="1"/>
                </p:cNvPicPr>
                <p:nvPr/>
              </p:nvPicPr>
              <p:blipFill>
                <a:blip r:embed="rId3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173490" y="1650702"/>
                  <a:ext cx="914400" cy="914400"/>
                </a:xfrm>
                <a:prstGeom prst="rect">
                  <a:avLst/>
                </a:prstGeom>
              </p:spPr>
            </p:pic>
            <p:sp>
              <p:nvSpPr>
                <p:cNvPr id="222" name="Rectangle 221"/>
                <p:cNvSpPr>
                  <a:spLocks/>
                </p:cNvSpPr>
                <p:nvPr/>
              </p:nvSpPr>
              <p:spPr>
                <a:xfrm>
                  <a:off x="7356370" y="2710450"/>
                  <a:ext cx="548640" cy="548640"/>
                </a:xfrm>
                <a:prstGeom prst="rect">
                  <a:avLst/>
                </a:prstGeom>
                <a:solidFill>
                  <a:srgbClr val="D9D9D9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97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1</a:t>
                  </a:r>
                </a:p>
              </p:txBody>
            </p:sp>
            <p:sp>
              <p:nvSpPr>
                <p:cNvPr id="223" name="Rectangle 222"/>
                <p:cNvSpPr>
                  <a:spLocks/>
                </p:cNvSpPr>
                <p:nvPr/>
              </p:nvSpPr>
              <p:spPr>
                <a:xfrm>
                  <a:off x="7356370" y="3404438"/>
                  <a:ext cx="548640" cy="548640"/>
                </a:xfrm>
                <a:prstGeom prst="rect">
                  <a:avLst/>
                </a:prstGeom>
                <a:solidFill>
                  <a:srgbClr val="D9D9D9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97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2</a:t>
                  </a:r>
                </a:p>
              </p:txBody>
            </p:sp>
            <p:sp>
              <p:nvSpPr>
                <p:cNvPr id="255" name="Rectangle 254"/>
                <p:cNvSpPr>
                  <a:spLocks/>
                </p:cNvSpPr>
                <p:nvPr/>
              </p:nvSpPr>
              <p:spPr>
                <a:xfrm>
                  <a:off x="7356370" y="4098426"/>
                  <a:ext cx="548640" cy="548640"/>
                </a:xfrm>
                <a:prstGeom prst="rect">
                  <a:avLst/>
                </a:prstGeom>
                <a:solidFill>
                  <a:srgbClr val="D9D9D9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97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3</a:t>
                  </a:r>
                </a:p>
              </p:txBody>
            </p:sp>
            <p:sp>
              <p:nvSpPr>
                <p:cNvPr id="291" name="Rectangle 290"/>
                <p:cNvSpPr>
                  <a:spLocks/>
                </p:cNvSpPr>
                <p:nvPr/>
              </p:nvSpPr>
              <p:spPr>
                <a:xfrm>
                  <a:off x="7356370" y="4792414"/>
                  <a:ext cx="548640" cy="548640"/>
                </a:xfrm>
                <a:prstGeom prst="rect">
                  <a:avLst/>
                </a:prstGeom>
                <a:solidFill>
                  <a:srgbClr val="D9D9D9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97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4</a:t>
                  </a:r>
                </a:p>
              </p:txBody>
            </p:sp>
            <p:sp>
              <p:nvSpPr>
                <p:cNvPr id="293" name="Rectangle 292"/>
                <p:cNvSpPr>
                  <a:spLocks/>
                </p:cNvSpPr>
                <p:nvPr/>
              </p:nvSpPr>
              <p:spPr>
                <a:xfrm>
                  <a:off x="7356370" y="5486400"/>
                  <a:ext cx="548640" cy="548640"/>
                </a:xfrm>
                <a:prstGeom prst="rect">
                  <a:avLst/>
                </a:prstGeom>
                <a:solidFill>
                  <a:srgbClr val="D9D9D9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97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5</a:t>
                  </a:r>
                </a:p>
              </p:txBody>
            </p:sp>
          </p:grpSp>
          <p:grpSp>
            <p:nvGrpSpPr>
              <p:cNvPr id="215" name="Group 214"/>
              <p:cNvGrpSpPr/>
              <p:nvPr/>
            </p:nvGrpSpPr>
            <p:grpSpPr>
              <a:xfrm>
                <a:off x="8846818" y="4587539"/>
                <a:ext cx="1005840" cy="2214471"/>
                <a:chOff x="8846818" y="4587539"/>
                <a:chExt cx="1005840" cy="2214471"/>
              </a:xfrm>
            </p:grpSpPr>
            <p:sp>
              <p:nvSpPr>
                <p:cNvPr id="216" name="Rectangle 215"/>
                <p:cNvSpPr/>
                <p:nvPr/>
              </p:nvSpPr>
              <p:spPr>
                <a:xfrm>
                  <a:off x="8846818" y="4587539"/>
                  <a:ext cx="1005840" cy="36576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rtlCol="0" anchor="ctr"/>
                <a:lstStyle/>
                <a:p>
                  <a:pPr algn="ctr"/>
                  <a:r>
                    <a:rPr lang="en-US" sz="1320" b="1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Order</a:t>
                  </a:r>
                </a:p>
              </p:txBody>
            </p:sp>
            <p:sp>
              <p:nvSpPr>
                <p:cNvPr id="217" name="Rectangle 216"/>
                <p:cNvSpPr>
                  <a:spLocks noChangeAspect="1"/>
                </p:cNvSpPr>
                <p:nvPr/>
              </p:nvSpPr>
              <p:spPr>
                <a:xfrm>
                  <a:off x="9166858" y="5049717"/>
                  <a:ext cx="365760" cy="36576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320" b="1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1</a:t>
                  </a:r>
                </a:p>
              </p:txBody>
            </p:sp>
            <p:sp>
              <p:nvSpPr>
                <p:cNvPr id="218" name="Rectangle 217"/>
                <p:cNvSpPr>
                  <a:spLocks noChangeAspect="1"/>
                </p:cNvSpPr>
                <p:nvPr/>
              </p:nvSpPr>
              <p:spPr>
                <a:xfrm>
                  <a:off x="9166858" y="5511895"/>
                  <a:ext cx="365760" cy="36576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320" b="1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2</a:t>
                  </a:r>
                </a:p>
              </p:txBody>
            </p:sp>
            <p:sp>
              <p:nvSpPr>
                <p:cNvPr id="219" name="Rectangle 218"/>
                <p:cNvSpPr>
                  <a:spLocks noChangeAspect="1"/>
                </p:cNvSpPr>
                <p:nvPr/>
              </p:nvSpPr>
              <p:spPr>
                <a:xfrm>
                  <a:off x="9166858" y="5974073"/>
                  <a:ext cx="365760" cy="36576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320" b="1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3</a:t>
                  </a:r>
                </a:p>
              </p:txBody>
            </p:sp>
            <p:sp>
              <p:nvSpPr>
                <p:cNvPr id="220" name="Rectangle 219"/>
                <p:cNvSpPr>
                  <a:spLocks noChangeAspect="1"/>
                </p:cNvSpPr>
                <p:nvPr/>
              </p:nvSpPr>
              <p:spPr>
                <a:xfrm>
                  <a:off x="9166858" y="6436250"/>
                  <a:ext cx="365760" cy="36576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320" b="1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4</a:t>
                  </a:r>
                </a:p>
              </p:txBody>
            </p:sp>
          </p:grpSp>
        </p:grpSp>
        <p:sp>
          <p:nvSpPr>
            <p:cNvPr id="213" name="Rectangle 212"/>
            <p:cNvSpPr/>
            <p:nvPr/>
          </p:nvSpPr>
          <p:spPr>
            <a:xfrm>
              <a:off x="8412480" y="1161"/>
              <a:ext cx="1828800" cy="685800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37719" tIns="0" rtlCol="0" anchor="t"/>
            <a:lstStyle/>
            <a:p>
              <a:pPr algn="ctr"/>
              <a:endParaRPr lang="en-US" sz="1485" dirty="0">
                <a:solidFill>
                  <a:srgbClr val="0070C0"/>
                </a:solidFill>
                <a:latin typeface="Eras Demi ITC" panose="020B0805030504020804" pitchFamily="34" charset="0"/>
              </a:endParaRPr>
            </a:p>
          </p:txBody>
        </p:sp>
      </p:grpSp>
      <p:sp>
        <p:nvSpPr>
          <p:cNvPr id="205" name="Oval Callout 204"/>
          <p:cNvSpPr/>
          <p:nvPr/>
        </p:nvSpPr>
        <p:spPr>
          <a:xfrm flipH="1">
            <a:off x="8507953" y="773677"/>
            <a:ext cx="1005840" cy="731520"/>
          </a:xfrm>
          <a:prstGeom prst="wedgeEllipseCallout">
            <a:avLst>
              <a:gd name="adj1" fmla="val 93041"/>
              <a:gd name="adj2" fmla="val 4782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Turn</a:t>
            </a:r>
            <a:endParaRPr lang="en-US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206" name="Oval Callout 205"/>
          <p:cNvSpPr/>
          <p:nvPr/>
        </p:nvSpPr>
        <p:spPr>
          <a:xfrm flipH="1">
            <a:off x="740211" y="139308"/>
            <a:ext cx="2011680" cy="822960"/>
          </a:xfrm>
          <a:prstGeom prst="wedgeEllipseCallout">
            <a:avLst>
              <a:gd name="adj1" fmla="val 49564"/>
              <a:gd name="adj2" fmla="val 20030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Time Lock Requirements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(Block </a:t>
            </a:r>
            <a:r>
              <a:rPr lang="en-US" sz="1200" dirty="0" err="1" smtClean="0">
                <a:solidFill>
                  <a:schemeClr val="tx1"/>
                </a:solidFill>
                <a:latin typeface="Eras Demi ITC" panose="020B0805030504020804" pitchFamily="34" charset="0"/>
              </a:rPr>
              <a:t>Krenn</a:t>
            </a:r>
            <a:r>
              <a:rPr lang="en-US" sz="12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)</a:t>
            </a:r>
            <a:endParaRPr lang="en-US" sz="12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207" name="Oval Callout 206"/>
          <p:cNvSpPr/>
          <p:nvPr/>
        </p:nvSpPr>
        <p:spPr>
          <a:xfrm flipH="1">
            <a:off x="1269227" y="6848792"/>
            <a:ext cx="1554480" cy="731520"/>
          </a:xfrm>
          <a:prstGeom prst="wedgeEllipseCallout">
            <a:avLst>
              <a:gd name="adj1" fmla="val 36369"/>
              <a:gd name="adj2" fmla="val -9619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Control of  Tracks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209" name="Oval Callout 208"/>
          <p:cNvSpPr/>
          <p:nvPr/>
        </p:nvSpPr>
        <p:spPr>
          <a:xfrm flipH="1">
            <a:off x="3899612" y="171355"/>
            <a:ext cx="1097280" cy="731520"/>
          </a:xfrm>
          <a:prstGeom prst="wedgeEllipseCallout">
            <a:avLst>
              <a:gd name="adj1" fmla="val 10367"/>
              <a:gd name="adj2" fmla="val 8858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Turn Phases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210" name="Oval Callout 209"/>
          <p:cNvSpPr/>
          <p:nvPr/>
        </p:nvSpPr>
        <p:spPr>
          <a:xfrm flipH="1">
            <a:off x="4452990" y="6828831"/>
            <a:ext cx="1463040" cy="731520"/>
          </a:xfrm>
          <a:prstGeom prst="wedgeEllipseCallout">
            <a:avLst>
              <a:gd name="adj1" fmla="val 145784"/>
              <a:gd name="adj2" fmla="val -36793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Player Actions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294" name="Oval Callout 293"/>
          <p:cNvSpPr/>
          <p:nvPr/>
        </p:nvSpPr>
        <p:spPr>
          <a:xfrm flipH="1">
            <a:off x="6262952" y="121454"/>
            <a:ext cx="1737360" cy="731520"/>
          </a:xfrm>
          <a:prstGeom prst="wedgeEllipseCallout">
            <a:avLst>
              <a:gd name="adj1" fmla="val 45455"/>
              <a:gd name="adj2" fmla="val 18505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T</a:t>
            </a:r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ime Points (VPs) Icon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296" name="Oval Callout 295"/>
          <p:cNvSpPr/>
          <p:nvPr/>
        </p:nvSpPr>
        <p:spPr>
          <a:xfrm flipH="1">
            <a:off x="6431012" y="6932500"/>
            <a:ext cx="1188720" cy="731520"/>
          </a:xfrm>
          <a:prstGeom prst="wedgeEllipseCallout">
            <a:avLst>
              <a:gd name="adj1" fmla="val 112196"/>
              <a:gd name="adj2" fmla="val -9891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Control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Icon</a:t>
            </a:r>
            <a:endParaRPr lang="en-US" sz="14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11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1307188" y="1097280"/>
            <a:ext cx="7444025" cy="5577840"/>
            <a:chOff x="-3113" y="114300"/>
            <a:chExt cx="10067739" cy="7543800"/>
          </a:xfrm>
        </p:grpSpPr>
        <p:sp>
          <p:nvSpPr>
            <p:cNvPr id="20" name="Rectangle 19"/>
            <p:cNvSpPr/>
            <p:nvPr/>
          </p:nvSpPr>
          <p:spPr>
            <a:xfrm>
              <a:off x="4325112" y="114300"/>
              <a:ext cx="1408176" cy="352164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4425696" y="196414"/>
              <a:ext cx="1207008" cy="12070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1" lIns="0" tIns="0" rIns="0" bIns="0" numCol="1" rtlCol="0" anchor="b">
              <a:prstTxWarp prst="textArchUp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Upgrade</a:t>
              </a:r>
            </a:p>
          </p:txBody>
        </p:sp>
        <p:pic>
          <p:nvPicPr>
            <p:cNvPr id="125" name="Picture 1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7156" y="559815"/>
              <a:ext cx="704088" cy="704088"/>
            </a:xfrm>
            <a:prstGeom prst="rect">
              <a:avLst/>
            </a:prstGeom>
          </p:spPr>
        </p:pic>
        <p:grpSp>
          <p:nvGrpSpPr>
            <p:cNvPr id="6" name="Group 5"/>
            <p:cNvGrpSpPr/>
            <p:nvPr/>
          </p:nvGrpSpPr>
          <p:grpSpPr>
            <a:xfrm>
              <a:off x="4475988" y="1623060"/>
              <a:ext cx="1106424" cy="1106424"/>
              <a:chOff x="3546238" y="4822484"/>
              <a:chExt cx="1005840" cy="1005840"/>
            </a:xfrm>
          </p:grpSpPr>
          <p:sp>
            <p:nvSpPr>
              <p:cNvPr id="150" name="Rectangle 149"/>
              <p:cNvSpPr/>
              <p:nvPr/>
            </p:nvSpPr>
            <p:spPr>
              <a:xfrm>
                <a:off x="3546238" y="4822484"/>
                <a:ext cx="1005840" cy="100584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70C0"/>
                  </a:solidFill>
                </a:endParaRPr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3602097" y="4822484"/>
                <a:ext cx="894122" cy="1005840"/>
                <a:chOff x="3602098" y="4822484"/>
                <a:chExt cx="894122" cy="1005840"/>
              </a:xfrm>
            </p:grpSpPr>
            <p:pic>
              <p:nvPicPr>
                <p:cNvPr id="151" name="Picture 150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02098" y="4934204"/>
                  <a:ext cx="894121" cy="894120"/>
                </a:xfrm>
                <a:prstGeom prst="rect">
                  <a:avLst/>
                </a:prstGeom>
              </p:spPr>
            </p:pic>
            <p:pic>
              <p:nvPicPr>
                <p:cNvPr id="155" name="Picture 154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49159" y="4822484"/>
                  <a:ext cx="447061" cy="447061"/>
                </a:xfrm>
                <a:prstGeom prst="rect">
                  <a:avLst/>
                </a:prstGeom>
              </p:spPr>
            </p:pic>
          </p:grpSp>
        </p:grpSp>
        <p:pic>
          <p:nvPicPr>
            <p:cNvPr id="204" name="Picture 20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97790" y="1019556"/>
              <a:ext cx="1508760" cy="1508760"/>
            </a:xfrm>
            <a:prstGeom prst="rect">
              <a:avLst/>
            </a:prstGeom>
          </p:spPr>
        </p:pic>
        <p:grpSp>
          <p:nvGrpSpPr>
            <p:cNvPr id="12" name="Group 11"/>
            <p:cNvGrpSpPr/>
            <p:nvPr/>
          </p:nvGrpSpPr>
          <p:grpSpPr>
            <a:xfrm>
              <a:off x="-3113" y="3634740"/>
              <a:ext cx="10067739" cy="4023360"/>
              <a:chOff x="-2830" y="2468880"/>
              <a:chExt cx="9152490" cy="365760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72000" y="2468880"/>
                <a:ext cx="4577660" cy="3657600"/>
                <a:chOff x="-2830" y="2468880"/>
                <a:chExt cx="4577660" cy="3657600"/>
              </a:xfrm>
            </p:grpSpPr>
            <p:sp>
              <p:nvSpPr>
                <p:cNvPr id="301" name="Rectangle 300"/>
                <p:cNvSpPr/>
                <p:nvPr/>
              </p:nvSpPr>
              <p:spPr>
                <a:xfrm>
                  <a:off x="2286000" y="2468880"/>
                  <a:ext cx="2286000" cy="36576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Eras Demi ITC" panose="020B0805030504020804" pitchFamily="34" charset="0"/>
                    </a:rPr>
                    <a:t>Engineering</a:t>
                  </a:r>
                </a:p>
              </p:txBody>
            </p:sp>
            <p:sp>
              <p:nvSpPr>
                <p:cNvPr id="302" name="Rectangle 301"/>
                <p:cNvSpPr/>
                <p:nvPr/>
              </p:nvSpPr>
              <p:spPr>
                <a:xfrm>
                  <a:off x="0" y="2468880"/>
                  <a:ext cx="2286000" cy="36576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Eras Demi ITC" panose="020B0805030504020804" pitchFamily="34" charset="0"/>
                    </a:rPr>
                    <a:t>Armory</a:t>
                  </a:r>
                </a:p>
              </p:txBody>
            </p:sp>
            <p:sp>
              <p:nvSpPr>
                <p:cNvPr id="128" name="Rectangle 127"/>
                <p:cNvSpPr/>
                <p:nvPr/>
              </p:nvSpPr>
              <p:spPr>
                <a:xfrm>
                  <a:off x="104" y="2834640"/>
                  <a:ext cx="548535" cy="36576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160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0</a:t>
                  </a:r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>
                  <a:off x="545809" y="2834640"/>
                  <a:ext cx="1740191" cy="36576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60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Stunners</a:t>
                  </a:r>
                </a:p>
              </p:txBody>
            </p:sp>
            <p:sp>
              <p:nvSpPr>
                <p:cNvPr id="135" name="Rectangle 134"/>
                <p:cNvSpPr/>
                <p:nvPr/>
              </p:nvSpPr>
              <p:spPr>
                <a:xfrm>
                  <a:off x="0" y="2835738"/>
                  <a:ext cx="22860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36" name="Picture 135"/>
                <p:cNvPicPr>
                  <a:picLocks noChangeAspect="1"/>
                </p:cNvPicPr>
                <p:nvPr/>
              </p:nvPicPr>
              <p:blipFill>
                <a:blip r:embed="rId7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978" y="3247218"/>
                  <a:ext cx="457200" cy="457200"/>
                </a:xfrm>
                <a:prstGeom prst="rect">
                  <a:avLst/>
                </a:prstGeom>
              </p:spPr>
            </p:pic>
            <p:pic>
              <p:nvPicPr>
                <p:cNvPr id="167" name="Picture 166"/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6578" y="2903220"/>
                  <a:ext cx="228600" cy="228600"/>
                </a:xfrm>
                <a:prstGeom prst="rect">
                  <a:avLst/>
                </a:prstGeom>
              </p:spPr>
            </p:pic>
            <p:sp>
              <p:nvSpPr>
                <p:cNvPr id="178" name="Rectangle 177"/>
                <p:cNvSpPr/>
                <p:nvPr/>
              </p:nvSpPr>
              <p:spPr>
                <a:xfrm>
                  <a:off x="-2830" y="3749040"/>
                  <a:ext cx="2286000" cy="146304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91" name="Picture 190"/>
                <p:cNvPicPr>
                  <a:picLocks noChangeAspect="1"/>
                </p:cNvPicPr>
                <p:nvPr/>
              </p:nvPicPr>
              <p:blipFill>
                <a:blip r:embed="rId9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978" y="4251960"/>
                  <a:ext cx="457200" cy="457200"/>
                </a:xfrm>
                <a:prstGeom prst="rect">
                  <a:avLst/>
                </a:prstGeom>
              </p:spPr>
            </p:pic>
            <p:sp>
              <p:nvSpPr>
                <p:cNvPr id="226" name="Rectangle 225"/>
                <p:cNvSpPr/>
                <p:nvPr/>
              </p:nvSpPr>
              <p:spPr>
                <a:xfrm>
                  <a:off x="0" y="5212080"/>
                  <a:ext cx="2286000" cy="91440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238" name="Picture 237"/>
                <p:cNvPicPr>
                  <a:picLocks noChangeAspect="1"/>
                </p:cNvPicPr>
                <p:nvPr/>
              </p:nvPicPr>
              <p:blipFill>
                <a:blip r:embed="rId10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2941" y="5440680"/>
                  <a:ext cx="457200" cy="457200"/>
                </a:xfrm>
                <a:prstGeom prst="rect">
                  <a:avLst/>
                </a:prstGeom>
              </p:spPr>
            </p:pic>
            <p:sp>
              <p:nvSpPr>
                <p:cNvPr id="84" name="Rectangle 83"/>
                <p:cNvSpPr/>
                <p:nvPr/>
              </p:nvSpPr>
              <p:spPr>
                <a:xfrm>
                  <a:off x="2286104" y="3749040"/>
                  <a:ext cx="548535" cy="36576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160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0</a:t>
                  </a: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2834639" y="3749040"/>
                  <a:ext cx="1737361" cy="36576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60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Helm</a:t>
                  </a: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0" y="3749040"/>
                  <a:ext cx="2286000" cy="146304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88" name="Picture 87"/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62578" y="3808264"/>
                  <a:ext cx="228600" cy="228600"/>
                </a:xfrm>
                <a:prstGeom prst="rect">
                  <a:avLst/>
                </a:prstGeom>
              </p:spPr>
            </p:pic>
            <p:sp>
              <p:nvSpPr>
                <p:cNvPr id="91" name="Rectangle 90"/>
                <p:cNvSpPr/>
                <p:nvPr/>
              </p:nvSpPr>
              <p:spPr>
                <a:xfrm>
                  <a:off x="2288830" y="5212080"/>
                  <a:ext cx="2286000" cy="91440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2286104" y="2830442"/>
                  <a:ext cx="548535" cy="36576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160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0</a:t>
                  </a: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2834640" y="2830442"/>
                  <a:ext cx="1737360" cy="36576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60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Drive</a:t>
                  </a:r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2286000" y="2831540"/>
                  <a:ext cx="22860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2286000" y="3200400"/>
                  <a:ext cx="2283170" cy="54864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4" name="Picture 103"/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60371" y="2899022"/>
                  <a:ext cx="228600" cy="228600"/>
                </a:xfrm>
                <a:prstGeom prst="rect">
                  <a:avLst/>
                </a:prstGeom>
              </p:spPr>
            </p:pic>
            <p:pic>
              <p:nvPicPr>
                <p:cNvPr id="105" name="Picture 104"/>
                <p:cNvPicPr>
                  <a:picLocks noChangeAspect="1"/>
                </p:cNvPicPr>
                <p:nvPr/>
              </p:nvPicPr>
              <p:blipFill>
                <a:blip r:embed="rId11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1720" y="5440680"/>
                  <a:ext cx="457200" cy="457200"/>
                </a:xfrm>
                <a:prstGeom prst="rect">
                  <a:avLst/>
                </a:prstGeom>
                <a:noFill/>
                <a:ln w="28575">
                  <a:noFill/>
                  <a:prstDash val="dash"/>
                </a:ln>
              </p:spPr>
            </p:pic>
            <p:pic>
              <p:nvPicPr>
                <p:cNvPr id="107" name="Picture 106"/>
                <p:cNvPicPr>
                  <a:picLocks noChangeAspect="1"/>
                </p:cNvPicPr>
                <p:nvPr/>
              </p:nvPicPr>
              <p:blipFill>
                <a:blip r:embed="rId12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1720" y="3243020"/>
                  <a:ext cx="457200" cy="457200"/>
                </a:xfrm>
                <a:prstGeom prst="rect">
                  <a:avLst/>
                </a:prstGeom>
              </p:spPr>
            </p:pic>
            <p:pic>
              <p:nvPicPr>
                <p:cNvPr id="115" name="Picture 114"/>
                <p:cNvPicPr>
                  <a:picLocks noChangeAspect="1"/>
                </p:cNvPicPr>
                <p:nvPr/>
              </p:nvPicPr>
              <p:blipFill>
                <a:blip r:embed="rId13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1720" y="4425484"/>
                  <a:ext cx="457200" cy="457200"/>
                </a:xfrm>
                <a:prstGeom prst="rect">
                  <a:avLst/>
                </a:prstGeom>
              </p:spPr>
            </p:pic>
            <p:grpSp>
              <p:nvGrpSpPr>
                <p:cNvPr id="116" name="Group 115"/>
                <p:cNvGrpSpPr/>
                <p:nvPr/>
              </p:nvGrpSpPr>
              <p:grpSpPr>
                <a:xfrm>
                  <a:off x="3606555" y="4189599"/>
                  <a:ext cx="462525" cy="944582"/>
                  <a:chOff x="3979826" y="3945331"/>
                  <a:chExt cx="462525" cy="944582"/>
                </a:xfrm>
              </p:grpSpPr>
              <p:sp>
                <p:nvSpPr>
                  <p:cNvPr id="117" name="Rectangle 116"/>
                  <p:cNvSpPr/>
                  <p:nvPr/>
                </p:nvSpPr>
                <p:spPr>
                  <a:xfrm>
                    <a:off x="4146725" y="3945331"/>
                    <a:ext cx="295626" cy="23650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" name="Rectangle 117"/>
                  <p:cNvSpPr/>
                  <p:nvPr/>
                </p:nvSpPr>
                <p:spPr>
                  <a:xfrm>
                    <a:off x="4146725" y="4181358"/>
                    <a:ext cx="295626" cy="23650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9" name="Rectangle 118"/>
                  <p:cNvSpPr/>
                  <p:nvPr/>
                </p:nvSpPr>
                <p:spPr>
                  <a:xfrm>
                    <a:off x="4146725" y="4417385"/>
                    <a:ext cx="295626" cy="23650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0" name="Rectangle 119"/>
                  <p:cNvSpPr/>
                  <p:nvPr/>
                </p:nvSpPr>
                <p:spPr>
                  <a:xfrm>
                    <a:off x="4146725" y="4653412"/>
                    <a:ext cx="295626" cy="236501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121" name="Picture 120"/>
                  <p:cNvPicPr>
                    <a:picLocks noChangeAspect="1"/>
                  </p:cNvPicPr>
                  <p:nvPr/>
                </p:nvPicPr>
                <p:blipFill>
                  <a:blip r:embed="rId14" cstate="print">
                    <a:lum bright="70000" contrast="-70000"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196783" y="4676036"/>
                    <a:ext cx="182880" cy="182880"/>
                  </a:xfrm>
                  <a:prstGeom prst="rect">
                    <a:avLst/>
                  </a:prstGeom>
                </p:spPr>
              </p:pic>
              <p:pic>
                <p:nvPicPr>
                  <p:cNvPr id="122" name="Picture 121"/>
                  <p:cNvPicPr>
                    <a:picLocks noChangeAspect="1"/>
                  </p:cNvPicPr>
                  <p:nvPr/>
                </p:nvPicPr>
                <p:blipFill>
                  <a:blip r:embed="rId15" cstate="print">
                    <a:lum bright="70000" contrast="-70000"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180238" y="3952951"/>
                    <a:ext cx="228600" cy="228600"/>
                  </a:xfrm>
                  <a:prstGeom prst="rect">
                    <a:avLst/>
                  </a:prstGeom>
                </p:spPr>
              </p:pic>
              <p:pic>
                <p:nvPicPr>
                  <p:cNvPr id="126" name="Picture 125"/>
                  <p:cNvPicPr>
                    <a:picLocks noChangeAspect="1"/>
                  </p:cNvPicPr>
                  <p:nvPr/>
                </p:nvPicPr>
                <p:blipFill>
                  <a:blip r:embed="rId16" cstate="print">
                    <a:lum bright="70000" contrast="-70000"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203098" y="4444195"/>
                    <a:ext cx="182880" cy="182880"/>
                  </a:xfrm>
                  <a:prstGeom prst="rect">
                    <a:avLst/>
                  </a:prstGeom>
                </p:spPr>
              </p:pic>
              <p:pic>
                <p:nvPicPr>
                  <p:cNvPr id="127" name="Picture 126"/>
                  <p:cNvPicPr>
                    <a:picLocks noChangeAspect="1"/>
                  </p:cNvPicPr>
                  <p:nvPr/>
                </p:nvPicPr>
                <p:blipFill>
                  <a:blip r:embed="rId17" cstate="print">
                    <a:lum bright="70000" contrast="-70000"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203098" y="4208168"/>
                    <a:ext cx="182880" cy="182880"/>
                  </a:xfrm>
                  <a:prstGeom prst="rect">
                    <a:avLst/>
                  </a:prstGeom>
                </p:spPr>
              </p:pic>
              <p:sp>
                <p:nvSpPr>
                  <p:cNvPr id="129" name="Left Brace 128"/>
                  <p:cNvSpPr/>
                  <p:nvPr/>
                </p:nvSpPr>
                <p:spPr>
                  <a:xfrm>
                    <a:off x="3979826" y="3952950"/>
                    <a:ext cx="137724" cy="914400"/>
                  </a:xfrm>
                  <a:prstGeom prst="leftBrace">
                    <a:avLst>
                      <a:gd name="adj1" fmla="val 115301"/>
                      <a:gd name="adj2" fmla="val 50000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130" name="Picture 129"/>
                <p:cNvPicPr>
                  <a:picLocks noChangeAspect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196628" y="4479010"/>
                  <a:ext cx="365760" cy="365760"/>
                </a:xfrm>
                <a:prstGeom prst="rect">
                  <a:avLst/>
                </a:prstGeom>
              </p:spPr>
            </p:pic>
            <p:grpSp>
              <p:nvGrpSpPr>
                <p:cNvPr id="142" name="Group 141"/>
                <p:cNvGrpSpPr/>
                <p:nvPr/>
              </p:nvGrpSpPr>
              <p:grpSpPr>
                <a:xfrm>
                  <a:off x="3429197" y="3528861"/>
                  <a:ext cx="548246" cy="171450"/>
                  <a:chOff x="3782889" y="3636374"/>
                  <a:chExt cx="548246" cy="171450"/>
                </a:xfrm>
              </p:grpSpPr>
              <p:sp>
                <p:nvSpPr>
                  <p:cNvPr id="143" name="Rectangle 142"/>
                  <p:cNvSpPr>
                    <a:spLocks noChangeAspect="1"/>
                  </p:cNvSpPr>
                  <p:nvPr/>
                </p:nvSpPr>
                <p:spPr>
                  <a:xfrm>
                    <a:off x="3965769" y="3670664"/>
                    <a:ext cx="182880" cy="137160"/>
                  </a:xfrm>
                  <a:prstGeom prst="rect">
                    <a:avLst/>
                  </a:prstGeom>
                  <a:solidFill>
                    <a:srgbClr val="FF7F7F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4" name="Cube 143"/>
                  <p:cNvSpPr>
                    <a:spLocks noChangeAspect="1"/>
                  </p:cNvSpPr>
                  <p:nvPr/>
                </p:nvSpPr>
                <p:spPr>
                  <a:xfrm>
                    <a:off x="3988629" y="3636374"/>
                    <a:ext cx="137160" cy="137160"/>
                  </a:xfrm>
                  <a:prstGeom prst="cub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 144"/>
                  <p:cNvSpPr>
                    <a:spLocks noChangeAspect="1"/>
                  </p:cNvSpPr>
                  <p:nvPr/>
                </p:nvSpPr>
                <p:spPr>
                  <a:xfrm>
                    <a:off x="4148255" y="3670664"/>
                    <a:ext cx="18288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>
                        <a:solidFill>
                          <a:srgbClr val="FF0000"/>
                        </a:solidFill>
                      </a:rPr>
                      <a:t>X</a:t>
                    </a:r>
                  </a:p>
                </p:txBody>
              </p:sp>
              <p:sp>
                <p:nvSpPr>
                  <p:cNvPr id="146" name="Rectangle 145"/>
                  <p:cNvSpPr>
                    <a:spLocks noChangeAspect="1"/>
                  </p:cNvSpPr>
                  <p:nvPr/>
                </p:nvSpPr>
                <p:spPr>
                  <a:xfrm>
                    <a:off x="3782889" y="3670664"/>
                    <a:ext cx="18288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>
                        <a:solidFill>
                          <a:srgbClr val="FF0000"/>
                        </a:solidFill>
                      </a:rPr>
                      <a:t>X</a:t>
                    </a:r>
                  </a:p>
                </p:txBody>
              </p:sp>
            </p:grpSp>
            <p:pic>
              <p:nvPicPr>
                <p:cNvPr id="152" name="Picture 151"/>
                <p:cNvPicPr>
                  <a:picLocks noChangeAspect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89020" y="3228849"/>
                  <a:ext cx="228600" cy="228600"/>
                </a:xfrm>
                <a:prstGeom prst="rect">
                  <a:avLst/>
                </a:prstGeom>
              </p:spPr>
            </p:pic>
            <p:grpSp>
              <p:nvGrpSpPr>
                <p:cNvPr id="287" name="Group 286"/>
                <p:cNvGrpSpPr/>
                <p:nvPr/>
              </p:nvGrpSpPr>
              <p:grpSpPr>
                <a:xfrm>
                  <a:off x="1261295" y="3231502"/>
                  <a:ext cx="309219" cy="460212"/>
                  <a:chOff x="5837838" y="1030553"/>
                  <a:chExt cx="429158" cy="638714"/>
                </a:xfrm>
              </p:grpSpPr>
              <p:grpSp>
                <p:nvGrpSpPr>
                  <p:cNvPr id="292" name="Group 291"/>
                  <p:cNvGrpSpPr>
                    <a:grpSpLocks noChangeAspect="1"/>
                  </p:cNvGrpSpPr>
                  <p:nvPr/>
                </p:nvGrpSpPr>
                <p:grpSpPr>
                  <a:xfrm>
                    <a:off x="5837838" y="1372322"/>
                    <a:ext cx="429158" cy="296945"/>
                    <a:chOff x="4303038" y="4678303"/>
                    <a:chExt cx="682423" cy="472187"/>
                  </a:xfrm>
                </p:grpSpPr>
                <p:sp>
                  <p:nvSpPr>
                    <p:cNvPr id="294" name="Rectangle 293"/>
                    <p:cNvSpPr/>
                    <p:nvPr/>
                  </p:nvSpPr>
                  <p:spPr>
                    <a:xfrm>
                      <a:off x="4303038" y="4741089"/>
                      <a:ext cx="682423" cy="409401"/>
                    </a:xfrm>
                    <a:prstGeom prst="rect">
                      <a:avLst/>
                    </a:prstGeom>
                    <a:solidFill>
                      <a:srgbClr val="FF7F7F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95" name="Cube 294"/>
                    <p:cNvSpPr/>
                    <p:nvPr/>
                  </p:nvSpPr>
                  <p:spPr>
                    <a:xfrm>
                      <a:off x="4434839" y="4678303"/>
                      <a:ext cx="436208" cy="436210"/>
                    </a:xfrm>
                    <a:prstGeom prst="cube">
                      <a:avLst/>
                    </a:prstGeom>
                    <a:solidFill>
                      <a:schemeClr val="bg2">
                        <a:lumMod val="75000"/>
                      </a:schemeClr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pic>
                <p:nvPicPr>
                  <p:cNvPr id="293" name="Picture 292"/>
                  <p:cNvPicPr>
                    <a:picLocks noChangeAspect="1"/>
                  </p:cNvPicPr>
                  <p:nvPr/>
                </p:nvPicPr>
                <p:blipFill>
                  <a:blip r:embed="rId18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904937" y="1030553"/>
                    <a:ext cx="317268" cy="317268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87" name="Rectangle 86"/>
                <p:cNvSpPr/>
                <p:nvPr/>
              </p:nvSpPr>
              <p:spPr>
                <a:xfrm>
                  <a:off x="2288830" y="4114800"/>
                  <a:ext cx="2283170" cy="109728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Rectangle 164"/>
                <p:cNvSpPr/>
                <p:nvPr/>
              </p:nvSpPr>
              <p:spPr>
                <a:xfrm>
                  <a:off x="0" y="3201498"/>
                  <a:ext cx="2283170" cy="54864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8" name="Rectangle 207"/>
              <p:cNvSpPr/>
              <p:nvPr/>
            </p:nvSpPr>
            <p:spPr>
              <a:xfrm>
                <a:off x="2286000" y="2468880"/>
                <a:ext cx="2286000" cy="36576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Eras Demi ITC" panose="020B0805030504020804" pitchFamily="34" charset="0"/>
                  </a:rPr>
                  <a:t>Engineering</a:t>
                </a:r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0" y="2468880"/>
                <a:ext cx="2286000" cy="36576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Eras Demi ITC" panose="020B0805030504020804" pitchFamily="34" charset="0"/>
                  </a:rPr>
                  <a:t>Armory</a:t>
                </a:r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104" y="2834640"/>
                <a:ext cx="548535" cy="365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0</a:t>
                </a:r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545809" y="2834640"/>
                <a:ext cx="1740191" cy="365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Stunners</a:t>
                </a:r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0" y="2835738"/>
                <a:ext cx="2286000" cy="914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24" name="Picture 223"/>
              <p:cNvPicPr>
                <a:picLocks noChangeAspect="1"/>
              </p:cNvPicPr>
              <p:nvPr/>
            </p:nvPicPr>
            <p:blipFill>
              <a:blip r:embed="rId7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978" y="3247218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225" name="Picture 224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6578" y="2903220"/>
                <a:ext cx="228600" cy="228600"/>
              </a:xfrm>
              <a:prstGeom prst="rect">
                <a:avLst/>
              </a:prstGeom>
            </p:spPr>
          </p:pic>
          <p:sp>
            <p:nvSpPr>
              <p:cNvPr id="228" name="Rectangle 227"/>
              <p:cNvSpPr/>
              <p:nvPr/>
            </p:nvSpPr>
            <p:spPr>
              <a:xfrm>
                <a:off x="-2830" y="3749040"/>
                <a:ext cx="2286000" cy="1463040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0" name="Picture 229"/>
              <p:cNvPicPr>
                <a:picLocks noChangeAspect="1"/>
              </p:cNvPicPr>
              <p:nvPr/>
            </p:nvPicPr>
            <p:blipFill>
              <a:blip r:embed="rId9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978" y="4251960"/>
                <a:ext cx="457200" cy="457200"/>
              </a:xfrm>
              <a:prstGeom prst="rect">
                <a:avLst/>
              </a:prstGeom>
            </p:spPr>
          </p:pic>
          <p:sp>
            <p:nvSpPr>
              <p:cNvPr id="235" name="Rectangle 234"/>
              <p:cNvSpPr/>
              <p:nvPr/>
            </p:nvSpPr>
            <p:spPr>
              <a:xfrm>
                <a:off x="0" y="5212080"/>
                <a:ext cx="2286000" cy="914400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6" name="Picture 235"/>
              <p:cNvPicPr>
                <a:picLocks noChangeAspect="1"/>
              </p:cNvPicPr>
              <p:nvPr/>
            </p:nvPicPr>
            <p:blipFill>
              <a:blip r:embed="rId10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941" y="5440680"/>
                <a:ext cx="457200" cy="457200"/>
              </a:xfrm>
              <a:prstGeom prst="rect">
                <a:avLst/>
              </a:prstGeom>
            </p:spPr>
          </p:pic>
          <p:sp>
            <p:nvSpPr>
              <p:cNvPr id="237" name="Rectangle 236"/>
              <p:cNvSpPr/>
              <p:nvPr/>
            </p:nvSpPr>
            <p:spPr>
              <a:xfrm>
                <a:off x="2286104" y="3749040"/>
                <a:ext cx="548535" cy="365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0</a:t>
                </a:r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2834639" y="3749040"/>
                <a:ext cx="1737361" cy="365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Helm</a:t>
                </a:r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2286000" y="3749040"/>
                <a:ext cx="2286000" cy="14630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89" name="Picture 288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2578" y="3808264"/>
                <a:ext cx="228600" cy="228600"/>
              </a:xfrm>
              <a:prstGeom prst="rect">
                <a:avLst/>
              </a:prstGeom>
            </p:spPr>
          </p:pic>
          <p:sp>
            <p:nvSpPr>
              <p:cNvPr id="290" name="Rectangle 289"/>
              <p:cNvSpPr/>
              <p:nvPr/>
            </p:nvSpPr>
            <p:spPr>
              <a:xfrm>
                <a:off x="2288830" y="5212080"/>
                <a:ext cx="2286000" cy="914400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2286104" y="2830442"/>
                <a:ext cx="548535" cy="365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0</a:t>
                </a:r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2834640" y="2830442"/>
                <a:ext cx="1737360" cy="365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Drive</a:t>
                </a:r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2286000" y="2831540"/>
                <a:ext cx="2286000" cy="914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2286000" y="3200400"/>
                <a:ext cx="2283170" cy="5486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9" name="Picture 298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0371" y="2899022"/>
                <a:ext cx="228600" cy="228600"/>
              </a:xfrm>
              <a:prstGeom prst="rect">
                <a:avLst/>
              </a:prstGeom>
            </p:spPr>
          </p:pic>
          <p:pic>
            <p:nvPicPr>
              <p:cNvPr id="300" name="Picture 299"/>
              <p:cNvPicPr>
                <a:picLocks noChangeAspect="1"/>
              </p:cNvPicPr>
              <p:nvPr/>
            </p:nvPicPr>
            <p:blipFill>
              <a:blip r:embed="rId11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1720" y="5440680"/>
                <a:ext cx="457200" cy="457200"/>
              </a:xfrm>
              <a:prstGeom prst="rect">
                <a:avLst/>
              </a:prstGeom>
              <a:noFill/>
              <a:ln w="28575">
                <a:noFill/>
                <a:prstDash val="dash"/>
              </a:ln>
            </p:spPr>
          </p:pic>
          <p:pic>
            <p:nvPicPr>
              <p:cNvPr id="303" name="Picture 302"/>
              <p:cNvPicPr>
                <a:picLocks noChangeAspect="1"/>
              </p:cNvPicPr>
              <p:nvPr/>
            </p:nvPicPr>
            <p:blipFill>
              <a:blip r:embed="rId12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1720" y="3243020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304" name="Picture 303"/>
              <p:cNvPicPr>
                <a:picLocks noChangeAspect="1"/>
              </p:cNvPicPr>
              <p:nvPr/>
            </p:nvPicPr>
            <p:blipFill>
              <a:blip r:embed="rId13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1720" y="4425484"/>
                <a:ext cx="457200" cy="457200"/>
              </a:xfrm>
              <a:prstGeom prst="rect">
                <a:avLst/>
              </a:prstGeom>
            </p:spPr>
          </p:pic>
          <p:grpSp>
            <p:nvGrpSpPr>
              <p:cNvPr id="305" name="Group 304"/>
              <p:cNvGrpSpPr/>
              <p:nvPr/>
            </p:nvGrpSpPr>
            <p:grpSpPr>
              <a:xfrm>
                <a:off x="3606555" y="4189599"/>
                <a:ext cx="462525" cy="944582"/>
                <a:chOff x="3979826" y="3945331"/>
                <a:chExt cx="462525" cy="944582"/>
              </a:xfrm>
            </p:grpSpPr>
            <p:sp>
              <p:nvSpPr>
                <p:cNvPr id="320" name="Rectangle 319"/>
                <p:cNvSpPr/>
                <p:nvPr/>
              </p:nvSpPr>
              <p:spPr>
                <a:xfrm>
                  <a:off x="4146725" y="3945331"/>
                  <a:ext cx="295626" cy="236501"/>
                </a:xfrm>
                <a:prstGeom prst="rect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Rectangle 320"/>
                <p:cNvSpPr/>
                <p:nvPr/>
              </p:nvSpPr>
              <p:spPr>
                <a:xfrm>
                  <a:off x="4146725" y="4181358"/>
                  <a:ext cx="295626" cy="236501"/>
                </a:xfrm>
                <a:prstGeom prst="rect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/>
                <p:cNvSpPr/>
                <p:nvPr/>
              </p:nvSpPr>
              <p:spPr>
                <a:xfrm>
                  <a:off x="4146725" y="4417385"/>
                  <a:ext cx="295626" cy="236501"/>
                </a:xfrm>
                <a:prstGeom prst="rect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" name="Rectangle 322"/>
                <p:cNvSpPr/>
                <p:nvPr/>
              </p:nvSpPr>
              <p:spPr>
                <a:xfrm>
                  <a:off x="4146725" y="4653412"/>
                  <a:ext cx="295626" cy="236501"/>
                </a:xfrm>
                <a:prstGeom prst="rect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324" name="Picture 323"/>
                <p:cNvPicPr>
                  <a:picLocks noChangeAspect="1"/>
                </p:cNvPicPr>
                <p:nvPr/>
              </p:nvPicPr>
              <p:blipFill>
                <a:blip r:embed="rId14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96783" y="4676036"/>
                  <a:ext cx="182880" cy="182880"/>
                </a:xfrm>
                <a:prstGeom prst="rect">
                  <a:avLst/>
                </a:prstGeom>
              </p:spPr>
            </p:pic>
            <p:pic>
              <p:nvPicPr>
                <p:cNvPr id="325" name="Picture 324"/>
                <p:cNvPicPr>
                  <a:picLocks noChangeAspect="1"/>
                </p:cNvPicPr>
                <p:nvPr/>
              </p:nvPicPr>
              <p:blipFill>
                <a:blip r:embed="rId15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80238" y="3952951"/>
                  <a:ext cx="228600" cy="228600"/>
                </a:xfrm>
                <a:prstGeom prst="rect">
                  <a:avLst/>
                </a:prstGeom>
              </p:spPr>
            </p:pic>
            <p:pic>
              <p:nvPicPr>
                <p:cNvPr id="326" name="Picture 325"/>
                <p:cNvPicPr>
                  <a:picLocks noChangeAspect="1"/>
                </p:cNvPicPr>
                <p:nvPr/>
              </p:nvPicPr>
              <p:blipFill>
                <a:blip r:embed="rId16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203098" y="4444195"/>
                  <a:ext cx="182880" cy="182880"/>
                </a:xfrm>
                <a:prstGeom prst="rect">
                  <a:avLst/>
                </a:prstGeom>
              </p:spPr>
            </p:pic>
            <p:pic>
              <p:nvPicPr>
                <p:cNvPr id="327" name="Picture 326"/>
                <p:cNvPicPr>
                  <a:picLocks noChangeAspect="1"/>
                </p:cNvPicPr>
                <p:nvPr/>
              </p:nvPicPr>
              <p:blipFill>
                <a:blip r:embed="rId17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203098" y="4208168"/>
                  <a:ext cx="182880" cy="182880"/>
                </a:xfrm>
                <a:prstGeom prst="rect">
                  <a:avLst/>
                </a:prstGeom>
              </p:spPr>
            </p:pic>
            <p:sp>
              <p:nvSpPr>
                <p:cNvPr id="328" name="Left Brace 327"/>
                <p:cNvSpPr/>
                <p:nvPr/>
              </p:nvSpPr>
              <p:spPr>
                <a:xfrm>
                  <a:off x="3979826" y="3952950"/>
                  <a:ext cx="137724" cy="914400"/>
                </a:xfrm>
                <a:prstGeom prst="leftBrace">
                  <a:avLst>
                    <a:gd name="adj1" fmla="val 115301"/>
                    <a:gd name="adj2" fmla="val 5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06" name="Picture 305"/>
              <p:cNvPicPr>
                <a:picLocks noChangeAspect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96628" y="4479010"/>
                <a:ext cx="365760" cy="365760"/>
              </a:xfrm>
              <a:prstGeom prst="rect">
                <a:avLst/>
              </a:prstGeom>
            </p:spPr>
          </p:pic>
          <p:grpSp>
            <p:nvGrpSpPr>
              <p:cNvPr id="307" name="Group 306"/>
              <p:cNvGrpSpPr/>
              <p:nvPr/>
            </p:nvGrpSpPr>
            <p:grpSpPr>
              <a:xfrm>
                <a:off x="3429197" y="3528861"/>
                <a:ext cx="548246" cy="171450"/>
                <a:chOff x="3782889" y="3636374"/>
                <a:chExt cx="548246" cy="171450"/>
              </a:xfrm>
            </p:grpSpPr>
            <p:sp>
              <p:nvSpPr>
                <p:cNvPr id="316" name="Rectangle 315"/>
                <p:cNvSpPr>
                  <a:spLocks noChangeAspect="1"/>
                </p:cNvSpPr>
                <p:nvPr/>
              </p:nvSpPr>
              <p:spPr>
                <a:xfrm>
                  <a:off x="3965769" y="3670664"/>
                  <a:ext cx="182880" cy="137160"/>
                </a:xfrm>
                <a:prstGeom prst="rect">
                  <a:avLst/>
                </a:prstGeom>
                <a:solidFill>
                  <a:srgbClr val="FF7F7F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7" name="Cube 316"/>
                <p:cNvSpPr>
                  <a:spLocks noChangeAspect="1"/>
                </p:cNvSpPr>
                <p:nvPr/>
              </p:nvSpPr>
              <p:spPr>
                <a:xfrm>
                  <a:off x="3988629" y="3636374"/>
                  <a:ext cx="137160" cy="137160"/>
                </a:xfrm>
                <a:prstGeom prst="cube">
                  <a:avLst/>
                </a:prstGeom>
                <a:solidFill>
                  <a:schemeClr val="bg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8" name="Rectangle 317"/>
                <p:cNvSpPr>
                  <a:spLocks noChangeAspect="1"/>
                </p:cNvSpPr>
                <p:nvPr/>
              </p:nvSpPr>
              <p:spPr>
                <a:xfrm>
                  <a:off x="4148255" y="3670664"/>
                  <a:ext cx="182880" cy="137160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319" name="Rectangle 318"/>
                <p:cNvSpPr>
                  <a:spLocks noChangeAspect="1"/>
                </p:cNvSpPr>
                <p:nvPr/>
              </p:nvSpPr>
              <p:spPr>
                <a:xfrm>
                  <a:off x="3782889" y="3670664"/>
                  <a:ext cx="182880" cy="137160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</p:grpSp>
          <p:pic>
            <p:nvPicPr>
              <p:cNvPr id="308" name="Picture 307"/>
              <p:cNvPicPr>
                <a:picLocks noChangeAspect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89020" y="3228849"/>
                <a:ext cx="228600" cy="228600"/>
              </a:xfrm>
              <a:prstGeom prst="rect">
                <a:avLst/>
              </a:prstGeom>
            </p:spPr>
          </p:pic>
          <p:grpSp>
            <p:nvGrpSpPr>
              <p:cNvPr id="309" name="Group 308"/>
              <p:cNvGrpSpPr/>
              <p:nvPr/>
            </p:nvGrpSpPr>
            <p:grpSpPr>
              <a:xfrm>
                <a:off x="1261295" y="3231502"/>
                <a:ext cx="309219" cy="460212"/>
                <a:chOff x="5837838" y="1030553"/>
                <a:chExt cx="429158" cy="638714"/>
              </a:xfrm>
            </p:grpSpPr>
            <p:grpSp>
              <p:nvGrpSpPr>
                <p:cNvPr id="312" name="Group 311"/>
                <p:cNvGrpSpPr>
                  <a:grpSpLocks noChangeAspect="1"/>
                </p:cNvGrpSpPr>
                <p:nvPr/>
              </p:nvGrpSpPr>
              <p:grpSpPr>
                <a:xfrm>
                  <a:off x="5837838" y="1372322"/>
                  <a:ext cx="429158" cy="296945"/>
                  <a:chOff x="4303038" y="4678303"/>
                  <a:chExt cx="682423" cy="472187"/>
                </a:xfrm>
              </p:grpSpPr>
              <p:sp>
                <p:nvSpPr>
                  <p:cNvPr id="314" name="Rectangle 313"/>
                  <p:cNvSpPr/>
                  <p:nvPr/>
                </p:nvSpPr>
                <p:spPr>
                  <a:xfrm>
                    <a:off x="4303038" y="4741089"/>
                    <a:ext cx="682423" cy="409401"/>
                  </a:xfrm>
                  <a:prstGeom prst="rect">
                    <a:avLst/>
                  </a:prstGeom>
                  <a:solidFill>
                    <a:srgbClr val="FF7F7F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5" name="Cube 314"/>
                  <p:cNvSpPr/>
                  <p:nvPr/>
                </p:nvSpPr>
                <p:spPr>
                  <a:xfrm>
                    <a:off x="4434839" y="4678303"/>
                    <a:ext cx="436208" cy="436210"/>
                  </a:xfrm>
                  <a:prstGeom prst="cub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313" name="Picture 312"/>
                <p:cNvPicPr>
                  <a:picLocks noChangeAspect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04937" y="1030553"/>
                  <a:ext cx="317268" cy="317268"/>
                </a:xfrm>
                <a:prstGeom prst="rect">
                  <a:avLst/>
                </a:prstGeom>
              </p:spPr>
            </p:pic>
          </p:grpSp>
          <p:sp>
            <p:nvSpPr>
              <p:cNvPr id="310" name="Rectangle 309"/>
              <p:cNvSpPr/>
              <p:nvPr/>
            </p:nvSpPr>
            <p:spPr>
              <a:xfrm>
                <a:off x="2288830" y="4114800"/>
                <a:ext cx="2283170" cy="10972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0" y="3201498"/>
                <a:ext cx="2283170" cy="5486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93" y="1019556"/>
              <a:ext cx="1508760" cy="1508760"/>
            </a:xfrm>
            <a:prstGeom prst="rect">
              <a:avLst/>
            </a:prstGeom>
          </p:spPr>
        </p:pic>
        <p:sp>
          <p:nvSpPr>
            <p:cNvPr id="4" name="Round Single Corner Rectangle 3"/>
            <p:cNvSpPr/>
            <p:nvPr/>
          </p:nvSpPr>
          <p:spPr>
            <a:xfrm rot="10800000" flipH="1">
              <a:off x="1" y="114300"/>
              <a:ext cx="1609344" cy="3319272"/>
            </a:xfrm>
            <a:prstGeom prst="round1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1"/>
            <a:lstStyle/>
            <a:p>
              <a:pPr algn="ctr"/>
              <a:endParaRPr lang="en-US" dirty="0">
                <a:solidFill>
                  <a:schemeClr val="tx1"/>
                </a:solidFill>
                <a:latin typeface="Eras Demi ITC" panose="020B08050305040208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-3112" y="114300"/>
              <a:ext cx="16124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Eras Demi ITC" panose="020B0805030504020804" pitchFamily="34" charset="0"/>
                </a:rPr>
                <a:t>Flagship</a:t>
              </a:r>
            </a:p>
          </p:txBody>
        </p:sp>
        <p:grpSp>
          <p:nvGrpSpPr>
            <p:cNvPr id="140" name="Group 139"/>
            <p:cNvGrpSpPr/>
            <p:nvPr/>
          </p:nvGrpSpPr>
          <p:grpSpPr>
            <a:xfrm>
              <a:off x="8445943" y="114300"/>
              <a:ext cx="1612458" cy="3319272"/>
              <a:chOff x="-2830" y="0"/>
              <a:chExt cx="1465871" cy="2286000"/>
            </a:xfrm>
          </p:grpSpPr>
          <p:sp>
            <p:nvSpPr>
              <p:cNvPr id="147" name="Round Single Corner Rectangle 146"/>
              <p:cNvSpPr/>
              <p:nvPr/>
            </p:nvSpPr>
            <p:spPr>
              <a:xfrm rot="10800000">
                <a:off x="1" y="0"/>
                <a:ext cx="1463040" cy="2286000"/>
              </a:xfrm>
              <a:prstGeom prst="round1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1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Eras Demi ITC" panose="020B0805030504020804" pitchFamily="34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-2830" y="0"/>
                <a:ext cx="1465871" cy="317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Eras Demi ITC" panose="020B0805030504020804" pitchFamily="34" charset="0"/>
                  </a:rPr>
                  <a:t>Fighter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851736" y="187385"/>
              <a:ext cx="1207008" cy="1207008"/>
              <a:chOff x="2726960" y="66441"/>
              <a:chExt cx="1097280" cy="109728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2726960" y="66441"/>
                <a:ext cx="1097280" cy="109728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lIns="0" tIns="0" rIns="0" bIns="0" numCol="1" rtlCol="0" anchor="ctr">
                <a:prstTxWarp prst="textArchUp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Scientist</a:t>
                </a:r>
              </a:p>
            </p:txBody>
          </p:sp>
          <p:pic>
            <p:nvPicPr>
              <p:cNvPr id="106" name="Picture 105"/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09840" y="341310"/>
                <a:ext cx="731520" cy="731520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2999656" y="1538593"/>
              <a:ext cx="1207008" cy="1207008"/>
              <a:chOff x="1518671" y="688031"/>
              <a:chExt cx="1097280" cy="1097280"/>
            </a:xfrm>
          </p:grpSpPr>
          <p:sp>
            <p:nvSpPr>
              <p:cNvPr id="134" name="Oval 133"/>
              <p:cNvSpPr/>
              <p:nvPr/>
            </p:nvSpPr>
            <p:spPr>
              <a:xfrm>
                <a:off x="1518671" y="688031"/>
                <a:ext cx="1097280" cy="109728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lIns="0" tIns="0" rIns="0" bIns="0" numCol="1" rtlCol="0" anchor="ctr">
                <a:prstTxWarp prst="textArchUp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Medal</a:t>
                </a:r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7271" y="998794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157" name="Oval 156"/>
            <p:cNvSpPr/>
            <p:nvPr/>
          </p:nvSpPr>
          <p:spPr>
            <a:xfrm>
              <a:off x="1692064" y="2142097"/>
              <a:ext cx="1207008" cy="12070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1" lIns="0" tIns="0" rIns="0" bIns="0" numCol="1" rtlCol="0" anchor="ctr">
              <a:prstTxWarp prst="textArchUp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Medal</a:t>
              </a:r>
            </a:p>
          </p:txBody>
        </p:sp>
        <p:pic>
          <p:nvPicPr>
            <p:cNvPr id="158" name="Picture 157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3524" y="2483937"/>
              <a:ext cx="704088" cy="704088"/>
            </a:xfrm>
            <a:prstGeom prst="rect">
              <a:avLst/>
            </a:prstGeom>
          </p:spPr>
        </p:pic>
        <p:grpSp>
          <p:nvGrpSpPr>
            <p:cNvPr id="162" name="Group 161"/>
            <p:cNvGrpSpPr/>
            <p:nvPr/>
          </p:nvGrpSpPr>
          <p:grpSpPr>
            <a:xfrm>
              <a:off x="7159328" y="2142097"/>
              <a:ext cx="1207008" cy="1207008"/>
              <a:chOff x="1518671" y="688031"/>
              <a:chExt cx="1097280" cy="1097280"/>
            </a:xfrm>
          </p:grpSpPr>
          <p:sp>
            <p:nvSpPr>
              <p:cNvPr id="168" name="Oval 167"/>
              <p:cNvSpPr/>
              <p:nvPr/>
            </p:nvSpPr>
            <p:spPr>
              <a:xfrm>
                <a:off x="1518671" y="688031"/>
                <a:ext cx="1097280" cy="109728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lIns="0" tIns="0" rIns="0" bIns="0" numCol="1" rtlCol="0" anchor="ctr">
                <a:prstTxWarp prst="textArchUp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Medal</a:t>
                </a:r>
              </a:p>
            </p:txBody>
          </p:sp>
          <p:pic>
            <p:nvPicPr>
              <p:cNvPr id="169" name="Picture 168"/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7271" y="998794"/>
                <a:ext cx="640080" cy="640080"/>
              </a:xfrm>
              <a:prstGeom prst="rect">
                <a:avLst/>
              </a:prstGeom>
            </p:spPr>
          </p:pic>
        </p:grpSp>
        <p:grpSp>
          <p:nvGrpSpPr>
            <p:cNvPr id="163" name="Group 162"/>
            <p:cNvGrpSpPr/>
            <p:nvPr/>
          </p:nvGrpSpPr>
          <p:grpSpPr>
            <a:xfrm>
              <a:off x="5851736" y="1538593"/>
              <a:ext cx="1207008" cy="1207008"/>
              <a:chOff x="1518671" y="688031"/>
              <a:chExt cx="1097280" cy="1097280"/>
            </a:xfrm>
          </p:grpSpPr>
          <p:sp>
            <p:nvSpPr>
              <p:cNvPr id="164" name="Oval 163"/>
              <p:cNvSpPr/>
              <p:nvPr/>
            </p:nvSpPr>
            <p:spPr>
              <a:xfrm>
                <a:off x="1518671" y="688031"/>
                <a:ext cx="1097280" cy="109728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lIns="0" tIns="0" rIns="0" bIns="0" numCol="1" rtlCol="0" anchor="ctr">
                <a:prstTxWarp prst="textArchUp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Medal</a:t>
                </a:r>
              </a:p>
            </p:txBody>
          </p:sp>
          <p:pic>
            <p:nvPicPr>
              <p:cNvPr id="166" name="Picture 165"/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7271" y="998794"/>
                <a:ext cx="640080" cy="640080"/>
              </a:xfrm>
              <a:prstGeom prst="rect">
                <a:avLst/>
              </a:prstGeom>
            </p:spPr>
          </p:pic>
        </p:grpSp>
        <p:grpSp>
          <p:nvGrpSpPr>
            <p:cNvPr id="198" name="Group 197"/>
            <p:cNvGrpSpPr/>
            <p:nvPr/>
          </p:nvGrpSpPr>
          <p:grpSpPr>
            <a:xfrm>
              <a:off x="3771900" y="2830068"/>
              <a:ext cx="2514600" cy="806819"/>
              <a:chOff x="571232" y="3840480"/>
              <a:chExt cx="2286000" cy="733472"/>
            </a:xfrm>
          </p:grpSpPr>
          <p:sp>
            <p:nvSpPr>
              <p:cNvPr id="199" name="Rectangle 198"/>
              <p:cNvSpPr/>
              <p:nvPr/>
            </p:nvSpPr>
            <p:spPr>
              <a:xfrm>
                <a:off x="571336" y="3840480"/>
                <a:ext cx="548535" cy="274320"/>
              </a:xfrm>
              <a:prstGeom prst="rect">
                <a:avLst/>
              </a:prstGeom>
              <a:solidFill>
                <a:srgbClr val="D2D2D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0</a:t>
                </a:r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1119872" y="3840480"/>
                <a:ext cx="1737360" cy="274320"/>
              </a:xfrm>
              <a:prstGeom prst="rect">
                <a:avLst/>
              </a:prstGeom>
              <a:solidFill>
                <a:srgbClr val="D2D2D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Scanner</a:t>
                </a:r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571232" y="3842432"/>
                <a:ext cx="2286000" cy="7315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574062" y="4116752"/>
                <a:ext cx="228317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03" name="Picture 202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5603" y="3863477"/>
                <a:ext cx="228600" cy="228326"/>
              </a:xfrm>
              <a:prstGeom prst="rect">
                <a:avLst/>
              </a:prstGeom>
            </p:spPr>
          </p:pic>
          <p:pic>
            <p:nvPicPr>
              <p:cNvPr id="205" name="Picture 204"/>
              <p:cNvPicPr>
                <a:picLocks noChangeAspect="1"/>
              </p:cNvPicPr>
              <p:nvPr/>
            </p:nvPicPr>
            <p:blipFill>
              <a:blip r:embed="rId22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1792" y="4159459"/>
                <a:ext cx="365760" cy="365760"/>
              </a:xfrm>
              <a:prstGeom prst="rect">
                <a:avLst/>
              </a:prstGeom>
            </p:spPr>
          </p:pic>
          <p:grpSp>
            <p:nvGrpSpPr>
              <p:cNvPr id="206" name="Group 205"/>
              <p:cNvGrpSpPr/>
              <p:nvPr/>
            </p:nvGrpSpPr>
            <p:grpSpPr>
              <a:xfrm>
                <a:off x="1694339" y="4185332"/>
                <a:ext cx="588427" cy="320040"/>
                <a:chOff x="1512154" y="4175252"/>
                <a:chExt cx="588427" cy="320040"/>
              </a:xfrm>
            </p:grpSpPr>
            <p:pic>
              <p:nvPicPr>
                <p:cNvPr id="207" name="Picture 206"/>
                <p:cNvPicPr>
                  <a:picLocks noChangeAspect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12154" y="4175252"/>
                  <a:ext cx="320040" cy="320040"/>
                </a:xfrm>
                <a:prstGeom prst="rect">
                  <a:avLst/>
                </a:prstGeom>
              </p:spPr>
            </p:pic>
            <p:sp>
              <p:nvSpPr>
                <p:cNvPr id="209" name="Rectangle 208"/>
                <p:cNvSpPr/>
                <p:nvPr/>
              </p:nvSpPr>
              <p:spPr>
                <a:xfrm>
                  <a:off x="1826261" y="4198112"/>
                  <a:ext cx="274320" cy="27432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  <a:latin typeface="Eras Demi ITC" panose="020B0805030504020804" pitchFamily="34" charset="0"/>
                    </a:rPr>
                    <a:t>x2</a:t>
                  </a:r>
                </a:p>
              </p:txBody>
            </p:sp>
          </p:grpSp>
        </p:grpSp>
        <p:grpSp>
          <p:nvGrpSpPr>
            <p:cNvPr id="2" name="Group 1"/>
            <p:cNvGrpSpPr/>
            <p:nvPr/>
          </p:nvGrpSpPr>
          <p:grpSpPr>
            <a:xfrm>
              <a:off x="7159328" y="790889"/>
              <a:ext cx="1207008" cy="1207008"/>
              <a:chOff x="1538240" y="66441"/>
              <a:chExt cx="1097280" cy="109728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538240" y="66441"/>
                <a:ext cx="1097280" cy="109728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lIns="0" tIns="0" rIns="0" bIns="0" numCol="1" rtlCol="0" anchor="ctr">
                <a:prstTxWarp prst="textArchUp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Eras Demi ITC" panose="020B0805030504020804" pitchFamily="34" charset="0"/>
                  </a:rPr>
                  <a:t>Engineer</a:t>
                </a:r>
              </a:p>
            </p:txBody>
          </p:sp>
          <p:pic>
            <p:nvPicPr>
              <p:cNvPr id="159" name="Picture 158"/>
              <p:cNvPicPr>
                <a:picLocks noChangeAspect="1"/>
              </p:cNvPicPr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21120" y="341310"/>
                <a:ext cx="731520" cy="731520"/>
              </a:xfrm>
              <a:prstGeom prst="rect">
                <a:avLst/>
              </a:prstGeom>
            </p:spPr>
          </p:pic>
        </p:grpSp>
        <p:sp>
          <p:nvSpPr>
            <p:cNvPr id="180" name="Oval 179"/>
            <p:cNvSpPr/>
            <p:nvPr/>
          </p:nvSpPr>
          <p:spPr>
            <a:xfrm>
              <a:off x="2999656" y="187385"/>
              <a:ext cx="1207008" cy="12070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1" lIns="0" tIns="0" rIns="0" bIns="0" numCol="1" rtlCol="0" anchor="ctr">
              <a:prstTxWarp prst="textArchUp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Scientist</a:t>
              </a:r>
            </a:p>
          </p:txBody>
        </p:sp>
        <p:pic>
          <p:nvPicPr>
            <p:cNvPr id="181" name="Picture 180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0824" y="489741"/>
              <a:ext cx="804672" cy="804672"/>
            </a:xfrm>
            <a:prstGeom prst="rect">
              <a:avLst/>
            </a:prstGeom>
          </p:spPr>
        </p:pic>
        <p:sp>
          <p:nvSpPr>
            <p:cNvPr id="183" name="Oval 182"/>
            <p:cNvSpPr/>
            <p:nvPr/>
          </p:nvSpPr>
          <p:spPr>
            <a:xfrm>
              <a:off x="1692064" y="790889"/>
              <a:ext cx="1207008" cy="12070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1" lIns="0" tIns="0" rIns="0" bIns="0" numCol="1" rtlCol="0" anchor="ctr">
              <a:prstTxWarp prst="textArchUp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Eras Demi ITC" panose="020B0805030504020804" pitchFamily="34" charset="0"/>
                </a:rPr>
                <a:t>Engineer</a:t>
              </a:r>
            </a:p>
          </p:txBody>
        </p:sp>
        <p:pic>
          <p:nvPicPr>
            <p:cNvPr id="184" name="Picture 183"/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3232" y="1093245"/>
              <a:ext cx="804672" cy="804672"/>
            </a:xfrm>
            <a:prstGeom prst="rect">
              <a:avLst/>
            </a:prstGeom>
          </p:spPr>
        </p:pic>
        <p:pic>
          <p:nvPicPr>
            <p:cNvPr id="149" name="Picture 148"/>
            <p:cNvPicPr>
              <a:picLocks noChangeAspect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1051" y="3180945"/>
              <a:ext cx="402336" cy="402336"/>
            </a:xfrm>
            <a:prstGeom prst="rect">
              <a:avLst/>
            </a:prstGeom>
          </p:spPr>
        </p:pic>
      </p:grpSp>
      <p:sp>
        <p:nvSpPr>
          <p:cNvPr id="153" name="Oval Callout 152"/>
          <p:cNvSpPr/>
          <p:nvPr/>
        </p:nvSpPr>
        <p:spPr>
          <a:xfrm flipH="1">
            <a:off x="8264811" y="70132"/>
            <a:ext cx="1737360" cy="914400"/>
          </a:xfrm>
          <a:prstGeom prst="wedgeEllipseCallout">
            <a:avLst>
              <a:gd name="adj1" fmla="val 30416"/>
              <a:gd name="adj2" fmla="val 8326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Play Card to Land </a:t>
            </a:r>
            <a:r>
              <a:rPr lang="en-US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Fighter</a:t>
            </a:r>
            <a:endParaRPr lang="en-US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54" name="Oval Callout 153"/>
          <p:cNvSpPr/>
          <p:nvPr/>
        </p:nvSpPr>
        <p:spPr>
          <a:xfrm flipH="1">
            <a:off x="5421367" y="6826588"/>
            <a:ext cx="1828800" cy="914400"/>
          </a:xfrm>
          <a:prstGeom prst="wedgeEllipseCallout">
            <a:avLst>
              <a:gd name="adj1" fmla="val 13335"/>
              <a:gd name="adj2" fmla="val -16868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Fighter</a:t>
            </a:r>
            <a:r>
              <a:rPr lang="en-US" sz="16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 Weapons</a:t>
            </a:r>
            <a:endParaRPr lang="en-US" sz="16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56" name="Oval Callout 155"/>
          <p:cNvSpPr/>
          <p:nvPr/>
        </p:nvSpPr>
        <p:spPr>
          <a:xfrm flipH="1">
            <a:off x="2917520" y="6832528"/>
            <a:ext cx="1828800" cy="914400"/>
          </a:xfrm>
          <a:prstGeom prst="wedgeEllipseCallout">
            <a:avLst>
              <a:gd name="adj1" fmla="val 10291"/>
              <a:gd name="adj2" fmla="val -1812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Flagship </a:t>
            </a:r>
            <a:r>
              <a:rPr lang="en-US" sz="16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Equipment</a:t>
            </a:r>
            <a:endParaRPr lang="en-US" sz="16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60" name="Oval Callout 159"/>
          <p:cNvSpPr/>
          <p:nvPr/>
        </p:nvSpPr>
        <p:spPr>
          <a:xfrm flipH="1">
            <a:off x="65365" y="2794149"/>
            <a:ext cx="1737360" cy="914400"/>
          </a:xfrm>
          <a:prstGeom prst="wedgeEllipseCallout">
            <a:avLst>
              <a:gd name="adj1" fmla="val -149414"/>
              <a:gd name="adj2" fmla="val -656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Reward  for Time Lock</a:t>
            </a:r>
            <a:endParaRPr lang="en-US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61" name="Oval Callout 160"/>
          <p:cNvSpPr/>
          <p:nvPr/>
        </p:nvSpPr>
        <p:spPr>
          <a:xfrm flipH="1">
            <a:off x="5328594" y="18044"/>
            <a:ext cx="1737360" cy="914400"/>
          </a:xfrm>
          <a:prstGeom prst="wedgeEllipseCallout">
            <a:avLst>
              <a:gd name="adj1" fmla="val 47004"/>
              <a:gd name="adj2" fmla="val 17959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Eras Demi ITC" panose="020B0805030504020804" pitchFamily="34" charset="0"/>
              </a:rPr>
              <a:t>RemovedKrenn</a:t>
            </a:r>
            <a:endParaRPr lang="en-US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70" name="Oval Callout 169"/>
          <p:cNvSpPr/>
          <p:nvPr/>
        </p:nvSpPr>
        <p:spPr>
          <a:xfrm flipH="1">
            <a:off x="133503" y="6728091"/>
            <a:ext cx="1828800" cy="914400"/>
          </a:xfrm>
          <a:prstGeom prst="wedgeEllipseCallout">
            <a:avLst>
              <a:gd name="adj1" fmla="val -52484"/>
              <a:gd name="adj2" fmla="val -11682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Flagship </a:t>
            </a:r>
            <a:r>
              <a:rPr lang="en-US" sz="16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Weapons</a:t>
            </a:r>
            <a:endParaRPr lang="en-US" sz="16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71" name="Oval Callout 170"/>
          <p:cNvSpPr/>
          <p:nvPr/>
        </p:nvSpPr>
        <p:spPr>
          <a:xfrm flipH="1">
            <a:off x="7843477" y="6792837"/>
            <a:ext cx="1828800" cy="914400"/>
          </a:xfrm>
          <a:prstGeom prst="wedgeEllipseCallout">
            <a:avLst>
              <a:gd name="adj1" fmla="val 38842"/>
              <a:gd name="adj2" fmla="val -10183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Fighter </a:t>
            </a:r>
            <a:r>
              <a:rPr lang="en-US" sz="16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Equipment</a:t>
            </a:r>
            <a:endParaRPr lang="en-US" sz="16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72" name="Oval Callout 171"/>
          <p:cNvSpPr/>
          <p:nvPr/>
        </p:nvSpPr>
        <p:spPr>
          <a:xfrm flipH="1">
            <a:off x="53990" y="145736"/>
            <a:ext cx="1737360" cy="914400"/>
          </a:xfrm>
          <a:prstGeom prst="wedgeEllipseCallout">
            <a:avLst>
              <a:gd name="adj1" fmla="val -136973"/>
              <a:gd name="adj2" fmla="val 10163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Flagship Crew</a:t>
            </a:r>
            <a:endParaRPr lang="en-US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73" name="Oval Callout 172"/>
          <p:cNvSpPr/>
          <p:nvPr/>
        </p:nvSpPr>
        <p:spPr>
          <a:xfrm flipH="1">
            <a:off x="1936212" y="10937"/>
            <a:ext cx="1737360" cy="914400"/>
          </a:xfrm>
          <a:prstGeom prst="wedgeEllipseCallout">
            <a:avLst>
              <a:gd name="adj1" fmla="val 47224"/>
              <a:gd name="adj2" fmla="val 852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Play Card to Land </a:t>
            </a:r>
            <a:r>
              <a:rPr lang="en-US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Flagship</a:t>
            </a:r>
            <a:endParaRPr lang="en-US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  <p:sp>
        <p:nvSpPr>
          <p:cNvPr id="174" name="Oval Callout 173"/>
          <p:cNvSpPr/>
          <p:nvPr/>
        </p:nvSpPr>
        <p:spPr>
          <a:xfrm flipH="1">
            <a:off x="8288883" y="2680274"/>
            <a:ext cx="1737360" cy="914400"/>
          </a:xfrm>
          <a:prstGeom prst="wedgeEllipseCallout">
            <a:avLst>
              <a:gd name="adj1" fmla="val 105579"/>
              <a:gd name="adj2" fmla="val -6361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Fighter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Eras Demi ITC" panose="020B0805030504020804" pitchFamily="34" charset="0"/>
              </a:rPr>
              <a:t>Crew</a:t>
            </a:r>
            <a:endParaRPr lang="en-US" sz="1600" dirty="0">
              <a:solidFill>
                <a:schemeClr val="tx1"/>
              </a:solidFill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53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39172</TotalTime>
  <Words>344</Words>
  <Application>Microsoft Office PowerPoint</Application>
  <PresentationFormat>Custom</PresentationFormat>
  <Paragraphs>207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Eras Demi ITC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Cooley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Crenshaw</dc:creator>
  <cp:lastModifiedBy>William Crenshaw</cp:lastModifiedBy>
  <cp:revision>2540</cp:revision>
  <cp:lastPrinted>2019-10-16T18:04:12Z</cp:lastPrinted>
  <dcterms:created xsi:type="dcterms:W3CDTF">2017-06-18T20:01:21Z</dcterms:created>
  <dcterms:modified xsi:type="dcterms:W3CDTF">2019-10-16T21:11:57Z</dcterms:modified>
</cp:coreProperties>
</file>